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4"/>
  </p:notesMasterIdLst>
  <p:handoutMasterIdLst>
    <p:handoutMasterId r:id="rId65"/>
  </p:handoutMasterIdLst>
  <p:sldIdLst>
    <p:sldId id="257" r:id="rId3"/>
    <p:sldId id="259" r:id="rId4"/>
    <p:sldId id="323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6" r:id="rId53"/>
    <p:sldId id="317" r:id="rId54"/>
    <p:sldId id="318" r:id="rId55"/>
    <p:sldId id="319" r:id="rId56"/>
    <p:sldId id="320" r:id="rId57"/>
    <p:sldId id="321" r:id="rId58"/>
    <p:sldId id="322" r:id="rId59"/>
    <p:sldId id="324" r:id="rId60"/>
    <p:sldId id="325" r:id="rId61"/>
    <p:sldId id="265" r:id="rId62"/>
    <p:sldId id="267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EC5013-AA54-4EA6-B63A-94BE04D3B95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IN"/>
        </a:p>
      </dgm:t>
    </dgm:pt>
    <dgm:pt modelId="{AD2E12D9-B28C-4229-8AE2-0570843C0FE2}">
      <dgm:prSet phldrT="[Text]" phldr="1"/>
      <dgm:spPr/>
      <dgm:t>
        <a:bodyPr/>
        <a:lstStyle/>
        <a:p>
          <a:endParaRPr lang="en-IN" dirty="0"/>
        </a:p>
      </dgm:t>
    </dgm:pt>
    <dgm:pt modelId="{4E1E7398-BEF5-4177-B627-971734595725}" type="parTrans" cxnId="{E405118C-DB98-44ED-BCA0-FCC99CA417E4}">
      <dgm:prSet/>
      <dgm:spPr/>
      <dgm:t>
        <a:bodyPr/>
        <a:lstStyle/>
        <a:p>
          <a:endParaRPr lang="en-IN"/>
        </a:p>
      </dgm:t>
    </dgm:pt>
    <dgm:pt modelId="{8219B824-5A25-4D87-AAA2-D76D8AEAB4D0}" type="sibTrans" cxnId="{E405118C-DB98-44ED-BCA0-FCC99CA417E4}">
      <dgm:prSet/>
      <dgm:spPr/>
      <dgm:t>
        <a:bodyPr/>
        <a:lstStyle/>
        <a:p>
          <a:endParaRPr lang="en-IN"/>
        </a:p>
      </dgm:t>
    </dgm:pt>
    <dgm:pt modelId="{8C8B70FC-0AB0-4CF4-B75A-7A5ACCAB8232}">
      <dgm:prSet phldrT="[Text]" phldr="1"/>
      <dgm:spPr/>
      <dgm:t>
        <a:bodyPr/>
        <a:lstStyle/>
        <a:p>
          <a:endParaRPr lang="en-IN" dirty="0"/>
        </a:p>
      </dgm:t>
    </dgm:pt>
    <dgm:pt modelId="{66AB2FD5-3A24-4AAC-9582-E62340072710}" type="parTrans" cxnId="{188BC57C-29D3-4DB7-B092-08712B491059}">
      <dgm:prSet/>
      <dgm:spPr/>
      <dgm:t>
        <a:bodyPr/>
        <a:lstStyle/>
        <a:p>
          <a:endParaRPr lang="en-IN"/>
        </a:p>
      </dgm:t>
    </dgm:pt>
    <dgm:pt modelId="{B2068A02-AE8B-4D66-A387-B7F39E9D5F23}" type="sibTrans" cxnId="{188BC57C-29D3-4DB7-B092-08712B491059}">
      <dgm:prSet/>
      <dgm:spPr/>
      <dgm:t>
        <a:bodyPr/>
        <a:lstStyle/>
        <a:p>
          <a:endParaRPr lang="en-IN"/>
        </a:p>
      </dgm:t>
    </dgm:pt>
    <dgm:pt modelId="{32B86905-2F04-43A2-8A22-6D42C36A3FCA}">
      <dgm:prSet phldrT="[Text]" phldr="1"/>
      <dgm:spPr/>
      <dgm:t>
        <a:bodyPr/>
        <a:lstStyle/>
        <a:p>
          <a:endParaRPr lang="en-IN" dirty="0"/>
        </a:p>
      </dgm:t>
    </dgm:pt>
    <dgm:pt modelId="{4C8CF789-9B83-45CD-877B-A85BD6F42F14}" type="parTrans" cxnId="{3331F985-7350-4282-8011-5B29465D000D}">
      <dgm:prSet/>
      <dgm:spPr/>
      <dgm:t>
        <a:bodyPr/>
        <a:lstStyle/>
        <a:p>
          <a:endParaRPr lang="en-IN"/>
        </a:p>
      </dgm:t>
    </dgm:pt>
    <dgm:pt modelId="{DEA462B6-6A6F-4956-8961-65CB5F36D568}" type="sibTrans" cxnId="{3331F985-7350-4282-8011-5B29465D000D}">
      <dgm:prSet/>
      <dgm:spPr/>
      <dgm:t>
        <a:bodyPr/>
        <a:lstStyle/>
        <a:p>
          <a:endParaRPr lang="en-IN"/>
        </a:p>
      </dgm:t>
    </dgm:pt>
    <dgm:pt modelId="{83DA6B35-09B3-40F3-87EE-064BA84B338A}">
      <dgm:prSet phldrT="[Text]" phldr="1"/>
      <dgm:spPr/>
      <dgm:t>
        <a:bodyPr/>
        <a:lstStyle/>
        <a:p>
          <a:endParaRPr lang="en-IN" dirty="0"/>
        </a:p>
      </dgm:t>
    </dgm:pt>
    <dgm:pt modelId="{68937345-456F-4147-9F38-9673845E1433}" type="parTrans" cxnId="{56DC50A5-62A7-437D-B816-9C5C4C9A90FC}">
      <dgm:prSet/>
      <dgm:spPr/>
      <dgm:t>
        <a:bodyPr/>
        <a:lstStyle/>
        <a:p>
          <a:endParaRPr lang="en-IN"/>
        </a:p>
      </dgm:t>
    </dgm:pt>
    <dgm:pt modelId="{66241A34-FED8-4BF0-9B0E-A76626092FBA}" type="sibTrans" cxnId="{56DC50A5-62A7-437D-B816-9C5C4C9A90FC}">
      <dgm:prSet/>
      <dgm:spPr/>
      <dgm:t>
        <a:bodyPr/>
        <a:lstStyle/>
        <a:p>
          <a:endParaRPr lang="en-IN"/>
        </a:p>
      </dgm:t>
    </dgm:pt>
    <dgm:pt modelId="{BB1BEAA4-D318-4867-81F8-994D3DACAA1B}">
      <dgm:prSet phldrT="[Text]" phldr="1"/>
      <dgm:spPr/>
      <dgm:t>
        <a:bodyPr/>
        <a:lstStyle/>
        <a:p>
          <a:endParaRPr lang="en-IN" dirty="0"/>
        </a:p>
      </dgm:t>
    </dgm:pt>
    <dgm:pt modelId="{4EE0266B-C6BB-4904-A925-4FAFD6DA953B}" type="parTrans" cxnId="{54D79158-4C41-4ABB-BA51-EBD6BC7CDA33}">
      <dgm:prSet/>
      <dgm:spPr/>
      <dgm:t>
        <a:bodyPr/>
        <a:lstStyle/>
        <a:p>
          <a:endParaRPr lang="en-IN"/>
        </a:p>
      </dgm:t>
    </dgm:pt>
    <dgm:pt modelId="{AD4B1B8E-459A-4C97-8941-879451CF1C24}" type="sibTrans" cxnId="{54D79158-4C41-4ABB-BA51-EBD6BC7CDA33}">
      <dgm:prSet/>
      <dgm:spPr/>
      <dgm:t>
        <a:bodyPr/>
        <a:lstStyle/>
        <a:p>
          <a:endParaRPr lang="en-IN"/>
        </a:p>
      </dgm:t>
    </dgm:pt>
    <dgm:pt modelId="{32672C25-C9E3-4FD6-97D8-9E132354BD60}" type="pres">
      <dgm:prSet presAssocID="{95EC5013-AA54-4EA6-B63A-94BE04D3B95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51B2E5-8CF9-4A50-B789-9A10FF076986}" type="pres">
      <dgm:prSet presAssocID="{AD2E12D9-B28C-4229-8AE2-0570843C0FE2}" presName="centerShape" presStyleLbl="node0" presStyleIdx="0" presStyleCnt="1"/>
      <dgm:spPr/>
      <dgm:t>
        <a:bodyPr/>
        <a:lstStyle/>
        <a:p>
          <a:endParaRPr lang="en-US"/>
        </a:p>
      </dgm:t>
    </dgm:pt>
    <dgm:pt modelId="{3C2B8D54-881C-43AD-9A12-5BF721C26EDB}" type="pres">
      <dgm:prSet presAssocID="{8C8B70FC-0AB0-4CF4-B75A-7A5ACCAB823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50C92D-C883-469E-AF03-DB446CE9687B}" type="pres">
      <dgm:prSet presAssocID="{8C8B70FC-0AB0-4CF4-B75A-7A5ACCAB8232}" presName="dummy" presStyleCnt="0"/>
      <dgm:spPr/>
    </dgm:pt>
    <dgm:pt modelId="{38C52EE4-64B9-46AB-B696-7C8D5BD4C4A2}" type="pres">
      <dgm:prSet presAssocID="{B2068A02-AE8B-4D66-A387-B7F39E9D5F23}" presName="sibTrans" presStyleLbl="sibTrans2D1" presStyleIdx="0" presStyleCnt="4"/>
      <dgm:spPr/>
      <dgm:t>
        <a:bodyPr/>
        <a:lstStyle/>
        <a:p>
          <a:endParaRPr lang="en-US"/>
        </a:p>
      </dgm:t>
    </dgm:pt>
    <dgm:pt modelId="{3418695C-D94E-40CC-89D0-05D7E340946B}" type="pres">
      <dgm:prSet presAssocID="{32B86905-2F04-43A2-8A22-6D42C36A3FC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9B63C-33DE-4D58-A3EF-AE323DC66335}" type="pres">
      <dgm:prSet presAssocID="{32B86905-2F04-43A2-8A22-6D42C36A3FCA}" presName="dummy" presStyleCnt="0"/>
      <dgm:spPr/>
    </dgm:pt>
    <dgm:pt modelId="{EF83945B-94E7-4502-9A2B-A2E97CD7C47F}" type="pres">
      <dgm:prSet presAssocID="{DEA462B6-6A6F-4956-8961-65CB5F36D568}" presName="sibTrans" presStyleLbl="sibTrans2D1" presStyleIdx="1" presStyleCnt="4"/>
      <dgm:spPr/>
      <dgm:t>
        <a:bodyPr/>
        <a:lstStyle/>
        <a:p>
          <a:endParaRPr lang="en-US"/>
        </a:p>
      </dgm:t>
    </dgm:pt>
    <dgm:pt modelId="{D50495CF-4B8D-4E4A-B692-02842328E969}" type="pres">
      <dgm:prSet presAssocID="{83DA6B35-09B3-40F3-87EE-064BA84B338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63C20-7DE1-4F5C-A610-AA4BFF5F4CAD}" type="pres">
      <dgm:prSet presAssocID="{83DA6B35-09B3-40F3-87EE-064BA84B338A}" presName="dummy" presStyleCnt="0"/>
      <dgm:spPr/>
    </dgm:pt>
    <dgm:pt modelId="{8F48D20D-DF93-4076-8951-CC4A2ACBB35A}" type="pres">
      <dgm:prSet presAssocID="{66241A34-FED8-4BF0-9B0E-A76626092FBA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18AA8AC-5F61-47AA-B6B5-1991C1DA9A76}" type="pres">
      <dgm:prSet presAssocID="{BB1BEAA4-D318-4867-81F8-994D3DACAA1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6A94EA-A718-4944-A908-AE42B378B465}" type="pres">
      <dgm:prSet presAssocID="{BB1BEAA4-D318-4867-81F8-994D3DACAA1B}" presName="dummy" presStyleCnt="0"/>
      <dgm:spPr/>
    </dgm:pt>
    <dgm:pt modelId="{13E479CA-BD52-431E-BB95-A5B2AD525533}" type="pres">
      <dgm:prSet presAssocID="{AD4B1B8E-459A-4C97-8941-879451CF1C24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DAD9D265-1059-4972-92DC-AD4284C98A15}" type="presOf" srcId="{BB1BEAA4-D318-4867-81F8-994D3DACAA1B}" destId="{218AA8AC-5F61-47AA-B6B5-1991C1DA9A76}" srcOrd="0" destOrd="0" presId="urn:microsoft.com/office/officeart/2005/8/layout/radial6"/>
    <dgm:cxn modelId="{02F29616-A6A6-4696-89C7-8A2A99E3639F}" type="presOf" srcId="{AD2E12D9-B28C-4229-8AE2-0570843C0FE2}" destId="{2951B2E5-8CF9-4A50-B789-9A10FF076986}" srcOrd="0" destOrd="0" presId="urn:microsoft.com/office/officeart/2005/8/layout/radial6"/>
    <dgm:cxn modelId="{9408E677-C354-4839-AA9E-E065B3B60ED2}" type="presOf" srcId="{DEA462B6-6A6F-4956-8961-65CB5F36D568}" destId="{EF83945B-94E7-4502-9A2B-A2E97CD7C47F}" srcOrd="0" destOrd="0" presId="urn:microsoft.com/office/officeart/2005/8/layout/radial6"/>
    <dgm:cxn modelId="{3331F985-7350-4282-8011-5B29465D000D}" srcId="{AD2E12D9-B28C-4229-8AE2-0570843C0FE2}" destId="{32B86905-2F04-43A2-8A22-6D42C36A3FCA}" srcOrd="1" destOrd="0" parTransId="{4C8CF789-9B83-45CD-877B-A85BD6F42F14}" sibTransId="{DEA462B6-6A6F-4956-8961-65CB5F36D568}"/>
    <dgm:cxn modelId="{188BC57C-29D3-4DB7-B092-08712B491059}" srcId="{AD2E12D9-B28C-4229-8AE2-0570843C0FE2}" destId="{8C8B70FC-0AB0-4CF4-B75A-7A5ACCAB8232}" srcOrd="0" destOrd="0" parTransId="{66AB2FD5-3A24-4AAC-9582-E62340072710}" sibTransId="{B2068A02-AE8B-4D66-A387-B7F39E9D5F23}"/>
    <dgm:cxn modelId="{7C54BF1B-3FD3-4EA3-B918-6199322A5B05}" type="presOf" srcId="{95EC5013-AA54-4EA6-B63A-94BE04D3B954}" destId="{32672C25-C9E3-4FD6-97D8-9E132354BD60}" srcOrd="0" destOrd="0" presId="urn:microsoft.com/office/officeart/2005/8/layout/radial6"/>
    <dgm:cxn modelId="{5DC95D88-5D61-4BC1-B0E3-1815DC58543D}" type="presOf" srcId="{B2068A02-AE8B-4D66-A387-B7F39E9D5F23}" destId="{38C52EE4-64B9-46AB-B696-7C8D5BD4C4A2}" srcOrd="0" destOrd="0" presId="urn:microsoft.com/office/officeart/2005/8/layout/radial6"/>
    <dgm:cxn modelId="{F284A9F6-5888-48DB-A30E-1E3AA7A91CAE}" type="presOf" srcId="{66241A34-FED8-4BF0-9B0E-A76626092FBA}" destId="{8F48D20D-DF93-4076-8951-CC4A2ACBB35A}" srcOrd="0" destOrd="0" presId="urn:microsoft.com/office/officeart/2005/8/layout/radial6"/>
    <dgm:cxn modelId="{54D79158-4C41-4ABB-BA51-EBD6BC7CDA33}" srcId="{AD2E12D9-B28C-4229-8AE2-0570843C0FE2}" destId="{BB1BEAA4-D318-4867-81F8-994D3DACAA1B}" srcOrd="3" destOrd="0" parTransId="{4EE0266B-C6BB-4904-A925-4FAFD6DA953B}" sibTransId="{AD4B1B8E-459A-4C97-8941-879451CF1C24}"/>
    <dgm:cxn modelId="{56DC50A5-62A7-437D-B816-9C5C4C9A90FC}" srcId="{AD2E12D9-B28C-4229-8AE2-0570843C0FE2}" destId="{83DA6B35-09B3-40F3-87EE-064BA84B338A}" srcOrd="2" destOrd="0" parTransId="{68937345-456F-4147-9F38-9673845E1433}" sibTransId="{66241A34-FED8-4BF0-9B0E-A76626092FBA}"/>
    <dgm:cxn modelId="{E405118C-DB98-44ED-BCA0-FCC99CA417E4}" srcId="{95EC5013-AA54-4EA6-B63A-94BE04D3B954}" destId="{AD2E12D9-B28C-4229-8AE2-0570843C0FE2}" srcOrd="0" destOrd="0" parTransId="{4E1E7398-BEF5-4177-B627-971734595725}" sibTransId="{8219B824-5A25-4D87-AAA2-D76D8AEAB4D0}"/>
    <dgm:cxn modelId="{803C3D18-21A4-47B8-A48A-A2969C2AA06D}" type="presOf" srcId="{83DA6B35-09B3-40F3-87EE-064BA84B338A}" destId="{D50495CF-4B8D-4E4A-B692-02842328E969}" srcOrd="0" destOrd="0" presId="urn:microsoft.com/office/officeart/2005/8/layout/radial6"/>
    <dgm:cxn modelId="{DFC2DDEB-3DBB-4F86-B8CF-85C311FD2857}" type="presOf" srcId="{8C8B70FC-0AB0-4CF4-B75A-7A5ACCAB8232}" destId="{3C2B8D54-881C-43AD-9A12-5BF721C26EDB}" srcOrd="0" destOrd="0" presId="urn:microsoft.com/office/officeart/2005/8/layout/radial6"/>
    <dgm:cxn modelId="{71BCCAA5-F737-4C14-9BB1-F8ED0857D102}" type="presOf" srcId="{32B86905-2F04-43A2-8A22-6D42C36A3FCA}" destId="{3418695C-D94E-40CC-89D0-05D7E340946B}" srcOrd="0" destOrd="0" presId="urn:microsoft.com/office/officeart/2005/8/layout/radial6"/>
    <dgm:cxn modelId="{DFE5FF5A-0858-499E-81E8-3164637D95F5}" type="presOf" srcId="{AD4B1B8E-459A-4C97-8941-879451CF1C24}" destId="{13E479CA-BD52-431E-BB95-A5B2AD525533}" srcOrd="0" destOrd="0" presId="urn:microsoft.com/office/officeart/2005/8/layout/radial6"/>
    <dgm:cxn modelId="{5AC675E8-682E-4A98-8C96-1E5B14ECF9B7}" type="presParOf" srcId="{32672C25-C9E3-4FD6-97D8-9E132354BD60}" destId="{2951B2E5-8CF9-4A50-B789-9A10FF076986}" srcOrd="0" destOrd="0" presId="urn:microsoft.com/office/officeart/2005/8/layout/radial6"/>
    <dgm:cxn modelId="{AE5CF68C-45D1-45F1-AF91-FADD3C17F1FE}" type="presParOf" srcId="{32672C25-C9E3-4FD6-97D8-9E132354BD60}" destId="{3C2B8D54-881C-43AD-9A12-5BF721C26EDB}" srcOrd="1" destOrd="0" presId="urn:microsoft.com/office/officeart/2005/8/layout/radial6"/>
    <dgm:cxn modelId="{60A84C88-36ED-4743-A109-FA96E0CDA255}" type="presParOf" srcId="{32672C25-C9E3-4FD6-97D8-9E132354BD60}" destId="{B750C92D-C883-469E-AF03-DB446CE9687B}" srcOrd="2" destOrd="0" presId="urn:microsoft.com/office/officeart/2005/8/layout/radial6"/>
    <dgm:cxn modelId="{9C7C6444-4848-4EC8-828D-FE6D661C06CB}" type="presParOf" srcId="{32672C25-C9E3-4FD6-97D8-9E132354BD60}" destId="{38C52EE4-64B9-46AB-B696-7C8D5BD4C4A2}" srcOrd="3" destOrd="0" presId="urn:microsoft.com/office/officeart/2005/8/layout/radial6"/>
    <dgm:cxn modelId="{A062D7D0-AA37-40A4-BF88-B1763F796FEE}" type="presParOf" srcId="{32672C25-C9E3-4FD6-97D8-9E132354BD60}" destId="{3418695C-D94E-40CC-89D0-05D7E340946B}" srcOrd="4" destOrd="0" presId="urn:microsoft.com/office/officeart/2005/8/layout/radial6"/>
    <dgm:cxn modelId="{2AFF8582-935E-4B4A-A4A3-FAD8C939C34B}" type="presParOf" srcId="{32672C25-C9E3-4FD6-97D8-9E132354BD60}" destId="{4119B63C-33DE-4D58-A3EF-AE323DC66335}" srcOrd="5" destOrd="0" presId="urn:microsoft.com/office/officeart/2005/8/layout/radial6"/>
    <dgm:cxn modelId="{F978E649-4EF7-413C-A8B9-D43209B4D81D}" type="presParOf" srcId="{32672C25-C9E3-4FD6-97D8-9E132354BD60}" destId="{EF83945B-94E7-4502-9A2B-A2E97CD7C47F}" srcOrd="6" destOrd="0" presId="urn:microsoft.com/office/officeart/2005/8/layout/radial6"/>
    <dgm:cxn modelId="{78A16B45-476F-4DD7-BE6E-43E3683D9E8C}" type="presParOf" srcId="{32672C25-C9E3-4FD6-97D8-9E132354BD60}" destId="{D50495CF-4B8D-4E4A-B692-02842328E969}" srcOrd="7" destOrd="0" presId="urn:microsoft.com/office/officeart/2005/8/layout/radial6"/>
    <dgm:cxn modelId="{60BD2172-5E23-4B3A-8CCA-B4A9F68E1055}" type="presParOf" srcId="{32672C25-C9E3-4FD6-97D8-9E132354BD60}" destId="{34C63C20-7DE1-4F5C-A610-AA4BFF5F4CAD}" srcOrd="8" destOrd="0" presId="urn:microsoft.com/office/officeart/2005/8/layout/radial6"/>
    <dgm:cxn modelId="{D496DEB7-AF4D-45F2-A91C-260A819FE622}" type="presParOf" srcId="{32672C25-C9E3-4FD6-97D8-9E132354BD60}" destId="{8F48D20D-DF93-4076-8951-CC4A2ACBB35A}" srcOrd="9" destOrd="0" presId="urn:microsoft.com/office/officeart/2005/8/layout/radial6"/>
    <dgm:cxn modelId="{FB20AC02-2CA4-417F-86F1-CD7E063094D5}" type="presParOf" srcId="{32672C25-C9E3-4FD6-97D8-9E132354BD60}" destId="{218AA8AC-5F61-47AA-B6B5-1991C1DA9A76}" srcOrd="10" destOrd="0" presId="urn:microsoft.com/office/officeart/2005/8/layout/radial6"/>
    <dgm:cxn modelId="{FBF57EB4-C237-4E75-A97C-C0E64E8ED19B}" type="presParOf" srcId="{32672C25-C9E3-4FD6-97D8-9E132354BD60}" destId="{5F6A94EA-A718-4944-A908-AE42B378B465}" srcOrd="11" destOrd="0" presId="urn:microsoft.com/office/officeart/2005/8/layout/radial6"/>
    <dgm:cxn modelId="{C00834E1-4FF3-4F0B-B88B-8C93D7485CD0}" type="presParOf" srcId="{32672C25-C9E3-4FD6-97D8-9E132354BD60}" destId="{13E479CA-BD52-431E-BB95-A5B2AD525533}" srcOrd="12" destOrd="0" presId="urn:microsoft.com/office/officeart/2005/8/layout/radial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2F23DB-59AD-4D22-B302-FD85509ED056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D4EC75F-67FD-454A-97C8-6D4091E4E737}">
      <dgm:prSet phldrT="[Text]"/>
      <dgm:spPr/>
      <dgm:t>
        <a:bodyPr/>
        <a:lstStyle/>
        <a:p>
          <a:r>
            <a:rPr lang="en-US" dirty="0">
              <a:latin typeface="Algerian" pitchFamily="82" charset="0"/>
            </a:rPr>
            <a:t>Portal of exit</a:t>
          </a:r>
        </a:p>
        <a:p>
          <a:r>
            <a:rPr lang="en-US" dirty="0" err="1">
              <a:latin typeface="+mn-lt"/>
            </a:rPr>
            <a:t>Secretions,excretions,droplets,skin</a:t>
          </a:r>
          <a:endParaRPr lang="en-IN" dirty="0">
            <a:latin typeface="+mn-lt"/>
          </a:endParaRPr>
        </a:p>
      </dgm:t>
    </dgm:pt>
    <dgm:pt modelId="{1B83B9FE-A150-4A15-AB5B-A5F6CA2287C4}" type="parTrans" cxnId="{B87003CD-C0A2-4FE2-9EEB-C86784D87A93}">
      <dgm:prSet/>
      <dgm:spPr/>
      <dgm:t>
        <a:bodyPr/>
        <a:lstStyle/>
        <a:p>
          <a:endParaRPr lang="en-IN"/>
        </a:p>
      </dgm:t>
    </dgm:pt>
    <dgm:pt modelId="{4648F23F-0420-4313-8B68-3A5CDCB14A3A}" type="sibTrans" cxnId="{B87003CD-C0A2-4FE2-9EEB-C86784D87A93}">
      <dgm:prSet/>
      <dgm:spPr/>
      <dgm:t>
        <a:bodyPr/>
        <a:lstStyle/>
        <a:p>
          <a:endParaRPr lang="en-IN"/>
        </a:p>
      </dgm:t>
    </dgm:pt>
    <dgm:pt modelId="{4518FC12-446B-48AD-95F1-BF0734C9604E}">
      <dgm:prSet phldrT="[Text]"/>
      <dgm:spPr/>
      <dgm:t>
        <a:bodyPr/>
        <a:lstStyle/>
        <a:p>
          <a:r>
            <a:rPr lang="en-US" dirty="0">
              <a:latin typeface="Algerian" pitchFamily="82" charset="0"/>
            </a:rPr>
            <a:t>Mode of transmission</a:t>
          </a:r>
        </a:p>
        <a:p>
          <a:r>
            <a:rPr lang="en-US" dirty="0" err="1">
              <a:latin typeface="+mn-lt"/>
            </a:rPr>
            <a:t>Direct,Indirect,Contact,Ingestion</a:t>
          </a:r>
          <a:endParaRPr lang="en-IN" dirty="0">
            <a:latin typeface="+mn-lt"/>
          </a:endParaRPr>
        </a:p>
      </dgm:t>
    </dgm:pt>
    <dgm:pt modelId="{07C7C72F-4D45-4A09-8D6B-3600FB9CDA9A}" type="parTrans" cxnId="{47091066-7435-4D2F-9A57-A2D21F241FDD}">
      <dgm:prSet/>
      <dgm:spPr/>
      <dgm:t>
        <a:bodyPr/>
        <a:lstStyle/>
        <a:p>
          <a:endParaRPr lang="en-IN"/>
        </a:p>
      </dgm:t>
    </dgm:pt>
    <dgm:pt modelId="{DB0AD83D-1D25-40D3-B584-919074ECEDCD}" type="sibTrans" cxnId="{47091066-7435-4D2F-9A57-A2D21F241FDD}">
      <dgm:prSet/>
      <dgm:spPr/>
      <dgm:t>
        <a:bodyPr/>
        <a:lstStyle/>
        <a:p>
          <a:endParaRPr lang="en-IN"/>
        </a:p>
      </dgm:t>
    </dgm:pt>
    <dgm:pt modelId="{6D6984C8-B516-4141-A932-1A9F14ECD85A}">
      <dgm:prSet phldrT="[Text]"/>
      <dgm:spPr/>
      <dgm:t>
        <a:bodyPr/>
        <a:lstStyle/>
        <a:p>
          <a:r>
            <a:rPr lang="en-US" dirty="0">
              <a:latin typeface="Algerian" pitchFamily="82" charset="0"/>
            </a:rPr>
            <a:t>Portal of entry</a:t>
          </a:r>
        </a:p>
        <a:p>
          <a:r>
            <a:rPr lang="en-US" dirty="0" err="1">
              <a:latin typeface="+mn-lt"/>
            </a:rPr>
            <a:t>Broken,skin</a:t>
          </a:r>
          <a:r>
            <a:rPr lang="en-US" dirty="0">
              <a:latin typeface="+mn-lt"/>
            </a:rPr>
            <a:t>/mucous </a:t>
          </a:r>
          <a:r>
            <a:rPr lang="en-US" dirty="0" err="1">
              <a:latin typeface="+mn-lt"/>
            </a:rPr>
            <a:t>memb</a:t>
          </a:r>
          <a:r>
            <a:rPr lang="en-US" dirty="0">
              <a:latin typeface="+mn-lt"/>
            </a:rPr>
            <a:t>, </a:t>
          </a:r>
          <a:r>
            <a:rPr lang="en-US" dirty="0" err="1">
              <a:latin typeface="+mn-lt"/>
            </a:rPr>
            <a:t>gestrointestinal</a:t>
          </a:r>
          <a:r>
            <a:rPr lang="en-US" dirty="0">
              <a:latin typeface="+mn-lt"/>
            </a:rPr>
            <a:t>, respiratory, urinary tract</a:t>
          </a:r>
          <a:endParaRPr lang="en-IN" dirty="0">
            <a:latin typeface="+mn-lt"/>
          </a:endParaRPr>
        </a:p>
      </dgm:t>
    </dgm:pt>
    <dgm:pt modelId="{FEBEE482-1E7F-4019-854D-7E04B725E567}" type="parTrans" cxnId="{0B8F9977-CB09-41A4-BD66-155D6D4D31C0}">
      <dgm:prSet/>
      <dgm:spPr/>
      <dgm:t>
        <a:bodyPr/>
        <a:lstStyle/>
        <a:p>
          <a:endParaRPr lang="en-IN"/>
        </a:p>
      </dgm:t>
    </dgm:pt>
    <dgm:pt modelId="{9FFBE40D-3B49-4D1A-9CB5-2A73C558ECEC}" type="sibTrans" cxnId="{0B8F9977-CB09-41A4-BD66-155D6D4D31C0}">
      <dgm:prSet/>
      <dgm:spPr/>
      <dgm:t>
        <a:bodyPr/>
        <a:lstStyle/>
        <a:p>
          <a:endParaRPr lang="en-IN"/>
        </a:p>
      </dgm:t>
    </dgm:pt>
    <dgm:pt modelId="{59483045-90DC-4993-9EA8-C35C6E247F56}">
      <dgm:prSet phldrT="[Text]"/>
      <dgm:spPr/>
      <dgm:t>
        <a:bodyPr/>
        <a:lstStyle/>
        <a:p>
          <a:r>
            <a:rPr lang="en-US" dirty="0">
              <a:latin typeface="Algerian" pitchFamily="82" charset="0"/>
            </a:rPr>
            <a:t>Susceptible host</a:t>
          </a:r>
        </a:p>
        <a:p>
          <a:r>
            <a:rPr lang="en-US" dirty="0">
              <a:latin typeface="+mn-lt"/>
            </a:rPr>
            <a:t>Neonates, Diabetics, </a:t>
          </a:r>
          <a:r>
            <a:rPr lang="en-US" dirty="0" err="1">
              <a:latin typeface="+mn-lt"/>
            </a:rPr>
            <a:t>immunocompressed</a:t>
          </a:r>
          <a:r>
            <a:rPr lang="en-US" dirty="0">
              <a:latin typeface="+mn-lt"/>
            </a:rPr>
            <a:t>, cardiopulmonary disease</a:t>
          </a:r>
          <a:endParaRPr lang="en-IN" dirty="0">
            <a:latin typeface="+mn-lt"/>
          </a:endParaRPr>
        </a:p>
      </dgm:t>
    </dgm:pt>
    <dgm:pt modelId="{F539DCF1-1717-40EF-9DDE-A61B93D9F9B8}" type="parTrans" cxnId="{E5358E99-1232-4C67-A25B-0D64573499E8}">
      <dgm:prSet/>
      <dgm:spPr/>
      <dgm:t>
        <a:bodyPr/>
        <a:lstStyle/>
        <a:p>
          <a:endParaRPr lang="en-IN"/>
        </a:p>
      </dgm:t>
    </dgm:pt>
    <dgm:pt modelId="{41D7A164-2D1C-4B08-9F65-CB029AD50257}" type="sibTrans" cxnId="{E5358E99-1232-4C67-A25B-0D64573499E8}">
      <dgm:prSet/>
      <dgm:spPr/>
      <dgm:t>
        <a:bodyPr/>
        <a:lstStyle/>
        <a:p>
          <a:endParaRPr lang="en-IN"/>
        </a:p>
      </dgm:t>
    </dgm:pt>
    <dgm:pt modelId="{DD04940D-1C31-4376-B230-7BAA54267E7A}">
      <dgm:prSet phldrT="[Text]"/>
      <dgm:spPr/>
      <dgm:t>
        <a:bodyPr/>
        <a:lstStyle/>
        <a:p>
          <a:r>
            <a:rPr lang="en-US" dirty="0">
              <a:latin typeface="Algerian" pitchFamily="82" charset="0"/>
            </a:rPr>
            <a:t>Causative agent</a:t>
          </a:r>
        </a:p>
        <a:p>
          <a:r>
            <a:rPr lang="en-US" dirty="0">
              <a:latin typeface="+mn-lt"/>
            </a:rPr>
            <a:t>Bacteria, viruses, fungi, protozoa</a:t>
          </a:r>
          <a:endParaRPr lang="en-IN" dirty="0">
            <a:latin typeface="+mn-lt"/>
          </a:endParaRPr>
        </a:p>
      </dgm:t>
    </dgm:pt>
    <dgm:pt modelId="{519D5277-160F-4219-9F13-D973869B0A26}" type="parTrans" cxnId="{B29751B3-5F2E-410A-B5A7-DE79A16FA99F}">
      <dgm:prSet/>
      <dgm:spPr/>
      <dgm:t>
        <a:bodyPr/>
        <a:lstStyle/>
        <a:p>
          <a:endParaRPr lang="en-IN"/>
        </a:p>
      </dgm:t>
    </dgm:pt>
    <dgm:pt modelId="{E0548C0A-DD53-4C1B-86CE-F7BA418C0BAD}" type="sibTrans" cxnId="{B29751B3-5F2E-410A-B5A7-DE79A16FA99F}">
      <dgm:prSet/>
      <dgm:spPr/>
      <dgm:t>
        <a:bodyPr/>
        <a:lstStyle/>
        <a:p>
          <a:endParaRPr lang="en-IN"/>
        </a:p>
      </dgm:t>
    </dgm:pt>
    <dgm:pt modelId="{E7FACE63-4B05-4332-B685-477207D7F24B}" type="pres">
      <dgm:prSet presAssocID="{362F23DB-59AD-4D22-B302-FD85509ED05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F1EFD8-1C2E-4C12-B945-EB591C866BD0}" type="pres">
      <dgm:prSet presAssocID="{DD4EC75F-67FD-454A-97C8-6D4091E4E737}" presName="node" presStyleLbl="node1" presStyleIdx="0" presStyleCnt="5" custScaleX="214743" custRadScaleRad="104183" custRadScaleInc="1800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F5FE7B-B2C2-46F3-AF07-1D1DADFEC2E7}" type="pres">
      <dgm:prSet presAssocID="{DD4EC75F-67FD-454A-97C8-6D4091E4E737}" presName="spNode" presStyleCnt="0"/>
      <dgm:spPr/>
    </dgm:pt>
    <dgm:pt modelId="{311DD8EA-D44B-4E5A-8315-DCF892587E6F}" type="pres">
      <dgm:prSet presAssocID="{4648F23F-0420-4313-8B68-3A5CDCB14A3A}" presName="sibTrans" presStyleLbl="sibTrans1D1" presStyleIdx="0" presStyleCnt="5"/>
      <dgm:spPr/>
      <dgm:t>
        <a:bodyPr/>
        <a:lstStyle/>
        <a:p>
          <a:endParaRPr lang="en-US"/>
        </a:p>
      </dgm:t>
    </dgm:pt>
    <dgm:pt modelId="{267F19B0-3CD7-42E7-BC13-DD738BE34C10}" type="pres">
      <dgm:prSet presAssocID="{4518FC12-446B-48AD-95F1-BF0734C9604E}" presName="node" presStyleLbl="node1" presStyleIdx="1" presStyleCnt="5" custScaleX="184620" custRadScaleRad="108360" custRadScaleInc="905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F44EEF-E5B5-4227-BE76-64084500332B}" type="pres">
      <dgm:prSet presAssocID="{4518FC12-446B-48AD-95F1-BF0734C9604E}" presName="spNode" presStyleCnt="0"/>
      <dgm:spPr/>
    </dgm:pt>
    <dgm:pt modelId="{A394148B-6369-4369-982A-0E87E00EC89B}" type="pres">
      <dgm:prSet presAssocID="{DB0AD83D-1D25-40D3-B584-919074ECEDCD}" presName="sibTrans" presStyleLbl="sibTrans1D1" presStyleIdx="1" presStyleCnt="5"/>
      <dgm:spPr/>
      <dgm:t>
        <a:bodyPr/>
        <a:lstStyle/>
        <a:p>
          <a:endParaRPr lang="en-US"/>
        </a:p>
      </dgm:t>
    </dgm:pt>
    <dgm:pt modelId="{57581E1A-CBE7-4C2A-A86B-B9AC2B61E64E}" type="pres">
      <dgm:prSet presAssocID="{6D6984C8-B516-4141-A932-1A9F14ECD85A}" presName="node" presStyleLbl="node1" presStyleIdx="2" presStyleCnt="5" custFlipHor="1" custScaleX="194229" custScaleY="103987" custRadScaleRad="138635" custRadScaleInc="-46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E28F3-725E-4C4B-99E7-791380C23494}" type="pres">
      <dgm:prSet presAssocID="{6D6984C8-B516-4141-A932-1A9F14ECD85A}" presName="spNode" presStyleCnt="0"/>
      <dgm:spPr/>
    </dgm:pt>
    <dgm:pt modelId="{F1E5571E-85D3-4C9A-BC0C-4E7663056579}" type="pres">
      <dgm:prSet presAssocID="{9FFBE40D-3B49-4D1A-9CB5-2A73C558ECEC}" presName="sibTrans" presStyleLbl="sibTrans1D1" presStyleIdx="2" presStyleCnt="5"/>
      <dgm:spPr/>
      <dgm:t>
        <a:bodyPr/>
        <a:lstStyle/>
        <a:p>
          <a:endParaRPr lang="en-US"/>
        </a:p>
      </dgm:t>
    </dgm:pt>
    <dgm:pt modelId="{E5242053-C813-4170-9B60-E84E028A574B}" type="pres">
      <dgm:prSet presAssocID="{59483045-90DC-4993-9EA8-C35C6E247F56}" presName="node" presStyleLbl="node1" presStyleIdx="3" presStyleCnt="5" custScaleX="189725" custRadScaleRad="163024" custRadScaleInc="666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9A379F-8AC4-4FB7-9314-ED072B715533}" type="pres">
      <dgm:prSet presAssocID="{59483045-90DC-4993-9EA8-C35C6E247F56}" presName="spNode" presStyleCnt="0"/>
      <dgm:spPr/>
    </dgm:pt>
    <dgm:pt modelId="{19DBD3B9-B7C6-41F9-A4AE-0FAFB091BF6D}" type="pres">
      <dgm:prSet presAssocID="{41D7A164-2D1C-4B08-9F65-CB029AD50257}" presName="sibTrans" presStyleLbl="sibTrans1D1" presStyleIdx="3" presStyleCnt="5"/>
      <dgm:spPr/>
      <dgm:t>
        <a:bodyPr/>
        <a:lstStyle/>
        <a:p>
          <a:endParaRPr lang="en-US"/>
        </a:p>
      </dgm:t>
    </dgm:pt>
    <dgm:pt modelId="{87ADAF23-992A-445F-9F85-A3EBE4EBBCA7}" type="pres">
      <dgm:prSet presAssocID="{DD04940D-1C31-4376-B230-7BAA54267E7A}" presName="node" presStyleLbl="node1" presStyleIdx="4" presStyleCnt="5" custScaleX="178032" custRadScaleRad="108982" custRadScaleInc="-904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F0194A-A760-4148-8B9D-F2E35F52CE97}" type="pres">
      <dgm:prSet presAssocID="{DD04940D-1C31-4376-B230-7BAA54267E7A}" presName="spNode" presStyleCnt="0"/>
      <dgm:spPr/>
    </dgm:pt>
    <dgm:pt modelId="{CD5645FF-7055-4607-AE36-E594C718F7DA}" type="pres">
      <dgm:prSet presAssocID="{E0548C0A-DD53-4C1B-86CE-F7BA418C0BAD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E5358E99-1232-4C67-A25B-0D64573499E8}" srcId="{362F23DB-59AD-4D22-B302-FD85509ED056}" destId="{59483045-90DC-4993-9EA8-C35C6E247F56}" srcOrd="3" destOrd="0" parTransId="{F539DCF1-1717-40EF-9DDE-A61B93D9F9B8}" sibTransId="{41D7A164-2D1C-4B08-9F65-CB029AD50257}"/>
    <dgm:cxn modelId="{47091066-7435-4D2F-9A57-A2D21F241FDD}" srcId="{362F23DB-59AD-4D22-B302-FD85509ED056}" destId="{4518FC12-446B-48AD-95F1-BF0734C9604E}" srcOrd="1" destOrd="0" parTransId="{07C7C72F-4D45-4A09-8D6B-3600FB9CDA9A}" sibTransId="{DB0AD83D-1D25-40D3-B584-919074ECEDCD}"/>
    <dgm:cxn modelId="{AFB13E80-CB2E-43E4-BE78-EF415669CDB4}" type="presOf" srcId="{4518FC12-446B-48AD-95F1-BF0734C9604E}" destId="{267F19B0-3CD7-42E7-BC13-DD738BE34C10}" srcOrd="0" destOrd="0" presId="urn:microsoft.com/office/officeart/2005/8/layout/cycle5"/>
    <dgm:cxn modelId="{E8DD9040-887C-4F2B-B557-498E5FA3A5B1}" type="presOf" srcId="{DB0AD83D-1D25-40D3-B584-919074ECEDCD}" destId="{A394148B-6369-4369-982A-0E87E00EC89B}" srcOrd="0" destOrd="0" presId="urn:microsoft.com/office/officeart/2005/8/layout/cycle5"/>
    <dgm:cxn modelId="{BD2520B7-9E44-4339-8BF3-18D9B552A1A1}" type="presOf" srcId="{59483045-90DC-4993-9EA8-C35C6E247F56}" destId="{E5242053-C813-4170-9B60-E84E028A574B}" srcOrd="0" destOrd="0" presId="urn:microsoft.com/office/officeart/2005/8/layout/cycle5"/>
    <dgm:cxn modelId="{0B8F9977-CB09-41A4-BD66-155D6D4D31C0}" srcId="{362F23DB-59AD-4D22-B302-FD85509ED056}" destId="{6D6984C8-B516-4141-A932-1A9F14ECD85A}" srcOrd="2" destOrd="0" parTransId="{FEBEE482-1E7F-4019-854D-7E04B725E567}" sibTransId="{9FFBE40D-3B49-4D1A-9CB5-2A73C558ECEC}"/>
    <dgm:cxn modelId="{EA7BD1D4-92D4-4DD1-AA21-4D76810D217B}" type="presOf" srcId="{4648F23F-0420-4313-8B68-3A5CDCB14A3A}" destId="{311DD8EA-D44B-4E5A-8315-DCF892587E6F}" srcOrd="0" destOrd="0" presId="urn:microsoft.com/office/officeart/2005/8/layout/cycle5"/>
    <dgm:cxn modelId="{67A7EE25-F353-43DB-803F-DEBC7CAEB933}" type="presOf" srcId="{6D6984C8-B516-4141-A932-1A9F14ECD85A}" destId="{57581E1A-CBE7-4C2A-A86B-B9AC2B61E64E}" srcOrd="0" destOrd="0" presId="urn:microsoft.com/office/officeart/2005/8/layout/cycle5"/>
    <dgm:cxn modelId="{291C30BC-13B7-4FF1-B367-BFC1C5DBF20D}" type="presOf" srcId="{DD4EC75F-67FD-454A-97C8-6D4091E4E737}" destId="{98F1EFD8-1C2E-4C12-B945-EB591C866BD0}" srcOrd="0" destOrd="0" presId="urn:microsoft.com/office/officeart/2005/8/layout/cycle5"/>
    <dgm:cxn modelId="{7FA2F344-26A8-4F0F-952E-98FF76097676}" type="presOf" srcId="{41D7A164-2D1C-4B08-9F65-CB029AD50257}" destId="{19DBD3B9-B7C6-41F9-A4AE-0FAFB091BF6D}" srcOrd="0" destOrd="0" presId="urn:microsoft.com/office/officeart/2005/8/layout/cycle5"/>
    <dgm:cxn modelId="{91F9636A-2AFE-49CC-A65A-C1A9EADA1C39}" type="presOf" srcId="{362F23DB-59AD-4D22-B302-FD85509ED056}" destId="{E7FACE63-4B05-4332-B685-477207D7F24B}" srcOrd="0" destOrd="0" presId="urn:microsoft.com/office/officeart/2005/8/layout/cycle5"/>
    <dgm:cxn modelId="{C3EA5D80-6DE1-42DE-B8CD-6067E0F22A7D}" type="presOf" srcId="{E0548C0A-DD53-4C1B-86CE-F7BA418C0BAD}" destId="{CD5645FF-7055-4607-AE36-E594C718F7DA}" srcOrd="0" destOrd="0" presId="urn:microsoft.com/office/officeart/2005/8/layout/cycle5"/>
    <dgm:cxn modelId="{6876FCF0-1236-4268-AE37-089F7FE1C621}" type="presOf" srcId="{9FFBE40D-3B49-4D1A-9CB5-2A73C558ECEC}" destId="{F1E5571E-85D3-4C9A-BC0C-4E7663056579}" srcOrd="0" destOrd="0" presId="urn:microsoft.com/office/officeart/2005/8/layout/cycle5"/>
    <dgm:cxn modelId="{B87003CD-C0A2-4FE2-9EEB-C86784D87A93}" srcId="{362F23DB-59AD-4D22-B302-FD85509ED056}" destId="{DD4EC75F-67FD-454A-97C8-6D4091E4E737}" srcOrd="0" destOrd="0" parTransId="{1B83B9FE-A150-4A15-AB5B-A5F6CA2287C4}" sibTransId="{4648F23F-0420-4313-8B68-3A5CDCB14A3A}"/>
    <dgm:cxn modelId="{B29751B3-5F2E-410A-B5A7-DE79A16FA99F}" srcId="{362F23DB-59AD-4D22-B302-FD85509ED056}" destId="{DD04940D-1C31-4376-B230-7BAA54267E7A}" srcOrd="4" destOrd="0" parTransId="{519D5277-160F-4219-9F13-D973869B0A26}" sibTransId="{E0548C0A-DD53-4C1B-86CE-F7BA418C0BAD}"/>
    <dgm:cxn modelId="{E29CA5A3-C308-4A81-8713-732C6E3F55A2}" type="presOf" srcId="{DD04940D-1C31-4376-B230-7BAA54267E7A}" destId="{87ADAF23-992A-445F-9F85-A3EBE4EBBCA7}" srcOrd="0" destOrd="0" presId="urn:microsoft.com/office/officeart/2005/8/layout/cycle5"/>
    <dgm:cxn modelId="{315F8FA7-CA44-491D-939E-BB36B44AF071}" type="presParOf" srcId="{E7FACE63-4B05-4332-B685-477207D7F24B}" destId="{98F1EFD8-1C2E-4C12-B945-EB591C866BD0}" srcOrd="0" destOrd="0" presId="urn:microsoft.com/office/officeart/2005/8/layout/cycle5"/>
    <dgm:cxn modelId="{32CA4C29-B814-4F5A-A0BA-032F885B72CA}" type="presParOf" srcId="{E7FACE63-4B05-4332-B685-477207D7F24B}" destId="{5EF5FE7B-B2C2-46F3-AF07-1D1DADFEC2E7}" srcOrd="1" destOrd="0" presId="urn:microsoft.com/office/officeart/2005/8/layout/cycle5"/>
    <dgm:cxn modelId="{CA29C0FF-E95D-462C-B38D-4C9D133E98F8}" type="presParOf" srcId="{E7FACE63-4B05-4332-B685-477207D7F24B}" destId="{311DD8EA-D44B-4E5A-8315-DCF892587E6F}" srcOrd="2" destOrd="0" presId="urn:microsoft.com/office/officeart/2005/8/layout/cycle5"/>
    <dgm:cxn modelId="{30216E19-E8CF-4ED8-BDDE-496D472DF90A}" type="presParOf" srcId="{E7FACE63-4B05-4332-B685-477207D7F24B}" destId="{267F19B0-3CD7-42E7-BC13-DD738BE34C10}" srcOrd="3" destOrd="0" presId="urn:microsoft.com/office/officeart/2005/8/layout/cycle5"/>
    <dgm:cxn modelId="{43354ED6-DF11-4F86-804D-A7A6B2191BB4}" type="presParOf" srcId="{E7FACE63-4B05-4332-B685-477207D7F24B}" destId="{0CF44EEF-E5B5-4227-BE76-64084500332B}" srcOrd="4" destOrd="0" presId="urn:microsoft.com/office/officeart/2005/8/layout/cycle5"/>
    <dgm:cxn modelId="{5943BD60-20DA-4387-9147-59C12D50C115}" type="presParOf" srcId="{E7FACE63-4B05-4332-B685-477207D7F24B}" destId="{A394148B-6369-4369-982A-0E87E00EC89B}" srcOrd="5" destOrd="0" presId="urn:microsoft.com/office/officeart/2005/8/layout/cycle5"/>
    <dgm:cxn modelId="{F06578C2-538D-4AC8-A182-538415AE4B85}" type="presParOf" srcId="{E7FACE63-4B05-4332-B685-477207D7F24B}" destId="{57581E1A-CBE7-4C2A-A86B-B9AC2B61E64E}" srcOrd="6" destOrd="0" presId="urn:microsoft.com/office/officeart/2005/8/layout/cycle5"/>
    <dgm:cxn modelId="{C1632C75-664F-4CF9-B60D-390CD06DD506}" type="presParOf" srcId="{E7FACE63-4B05-4332-B685-477207D7F24B}" destId="{47BE28F3-725E-4C4B-99E7-791380C23494}" srcOrd="7" destOrd="0" presId="urn:microsoft.com/office/officeart/2005/8/layout/cycle5"/>
    <dgm:cxn modelId="{87C368F8-E1D9-4EBC-934C-CBE878C0CF37}" type="presParOf" srcId="{E7FACE63-4B05-4332-B685-477207D7F24B}" destId="{F1E5571E-85D3-4C9A-BC0C-4E7663056579}" srcOrd="8" destOrd="0" presId="urn:microsoft.com/office/officeart/2005/8/layout/cycle5"/>
    <dgm:cxn modelId="{E0924277-37AD-4E92-BF29-8EA276B63111}" type="presParOf" srcId="{E7FACE63-4B05-4332-B685-477207D7F24B}" destId="{E5242053-C813-4170-9B60-E84E028A574B}" srcOrd="9" destOrd="0" presId="urn:microsoft.com/office/officeart/2005/8/layout/cycle5"/>
    <dgm:cxn modelId="{4F23F506-C36F-4154-B908-5C2D297241FA}" type="presParOf" srcId="{E7FACE63-4B05-4332-B685-477207D7F24B}" destId="{849A379F-8AC4-4FB7-9314-ED072B715533}" srcOrd="10" destOrd="0" presId="urn:microsoft.com/office/officeart/2005/8/layout/cycle5"/>
    <dgm:cxn modelId="{250DD92A-5063-481F-8DA6-9D5A260B44E5}" type="presParOf" srcId="{E7FACE63-4B05-4332-B685-477207D7F24B}" destId="{19DBD3B9-B7C6-41F9-A4AE-0FAFB091BF6D}" srcOrd="11" destOrd="0" presId="urn:microsoft.com/office/officeart/2005/8/layout/cycle5"/>
    <dgm:cxn modelId="{0E2FC16C-C304-4A7D-B505-07A1577921E3}" type="presParOf" srcId="{E7FACE63-4B05-4332-B685-477207D7F24B}" destId="{87ADAF23-992A-445F-9F85-A3EBE4EBBCA7}" srcOrd="12" destOrd="0" presId="urn:microsoft.com/office/officeart/2005/8/layout/cycle5"/>
    <dgm:cxn modelId="{FFB2C808-34C3-4AEA-A26B-B7D05DD962D0}" type="presParOf" srcId="{E7FACE63-4B05-4332-B685-477207D7F24B}" destId="{B6F0194A-A760-4148-8B9D-F2E35F52CE97}" srcOrd="13" destOrd="0" presId="urn:microsoft.com/office/officeart/2005/8/layout/cycle5"/>
    <dgm:cxn modelId="{AEA74DE9-EEC3-4036-A602-AAE0B02958AA}" type="presParOf" srcId="{E7FACE63-4B05-4332-B685-477207D7F24B}" destId="{CD5645FF-7055-4607-AE36-E594C718F7DA}" srcOrd="14" destOrd="0" presId="urn:microsoft.com/office/officeart/2005/8/layout/cycle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55031-9676-4EE4-93F9-50FC21C807AA}" type="datetimeFigureOut">
              <a:rPr lang="en-US" smtClean="0"/>
              <a:pPr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3907C-7F99-4EA4-A98F-D41D613B0D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3703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A4600-6D29-44E5-BDAC-E0B5EF24C347}" type="datetimeFigureOut">
              <a:rPr lang="en-US" smtClean="0"/>
              <a:pPr/>
              <a:t>9/12/2022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78FC4-073E-4FBD-837E-EFA5336B2D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196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B28-7C3A-482E-9F01-F5B3C9C3512C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922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417C-CA97-4532-9D04-41AF4EE017FA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511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166-FED1-4F98-BF9A-6BAE620783C7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6463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invGray">
          <a:xfrm>
            <a:off x="11745384" y="0"/>
            <a:ext cx="446616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IN"/>
          </a:p>
        </p:txBody>
      </p:sp>
      <p:sp>
        <p:nvSpPr>
          <p:cNvPr id="5" name="Freeform 3"/>
          <p:cNvSpPr>
            <a:spLocks/>
          </p:cNvSpPr>
          <p:nvPr/>
        </p:nvSpPr>
        <p:spPr bwMode="white">
          <a:xfrm>
            <a:off x="-12700" y="4489450"/>
            <a:ext cx="7672917" cy="2368550"/>
          </a:xfrm>
          <a:custGeom>
            <a:avLst/>
            <a:gdLst>
              <a:gd name="T0" fmla="*/ 0 w 3625"/>
              <a:gd name="T1" fmla="*/ 1491 h 1492"/>
              <a:gd name="T2" fmla="*/ 0 w 3625"/>
              <a:gd name="T3" fmla="*/ 0 h 1492"/>
              <a:gd name="T4" fmla="*/ 171 w 3625"/>
              <a:gd name="T5" fmla="*/ 3 h 1492"/>
              <a:gd name="T6" fmla="*/ 355 w 3625"/>
              <a:gd name="T7" fmla="*/ 9 h 1492"/>
              <a:gd name="T8" fmla="*/ 499 w 3625"/>
              <a:gd name="T9" fmla="*/ 21 h 1492"/>
              <a:gd name="T10" fmla="*/ 650 w 3625"/>
              <a:gd name="T11" fmla="*/ 36 h 1492"/>
              <a:gd name="T12" fmla="*/ 809 w 3625"/>
              <a:gd name="T13" fmla="*/ 54 h 1492"/>
              <a:gd name="T14" fmla="*/ 957 w 3625"/>
              <a:gd name="T15" fmla="*/ 78 h 1492"/>
              <a:gd name="T16" fmla="*/ 1119 w 3625"/>
              <a:gd name="T17" fmla="*/ 105 h 1492"/>
              <a:gd name="T18" fmla="*/ 1261 w 3625"/>
              <a:gd name="T19" fmla="*/ 133 h 1492"/>
              <a:gd name="T20" fmla="*/ 1441 w 3625"/>
              <a:gd name="T21" fmla="*/ 175 h 1492"/>
              <a:gd name="T22" fmla="*/ 1598 w 3625"/>
              <a:gd name="T23" fmla="*/ 217 h 1492"/>
              <a:gd name="T24" fmla="*/ 1763 w 3625"/>
              <a:gd name="T25" fmla="*/ 269 h 1492"/>
              <a:gd name="T26" fmla="*/ 1887 w 3625"/>
              <a:gd name="T27" fmla="*/ 308 h 1492"/>
              <a:gd name="T28" fmla="*/ 2085 w 3625"/>
              <a:gd name="T29" fmla="*/ 384 h 1492"/>
              <a:gd name="T30" fmla="*/ 2230 w 3625"/>
              <a:gd name="T31" fmla="*/ 444 h 1492"/>
              <a:gd name="T32" fmla="*/ 2456 w 3625"/>
              <a:gd name="T33" fmla="*/ 547 h 1492"/>
              <a:gd name="T34" fmla="*/ 2666 w 3625"/>
              <a:gd name="T35" fmla="*/ 662 h 1492"/>
              <a:gd name="T36" fmla="*/ 2859 w 3625"/>
              <a:gd name="T37" fmla="*/ 786 h 1492"/>
              <a:gd name="T38" fmla="*/ 3046 w 3625"/>
              <a:gd name="T39" fmla="*/ 920 h 1492"/>
              <a:gd name="T40" fmla="*/ 3193 w 3625"/>
              <a:gd name="T41" fmla="*/ 1038 h 1492"/>
              <a:gd name="T42" fmla="*/ 3332 w 3625"/>
              <a:gd name="T43" fmla="*/ 1168 h 1492"/>
              <a:gd name="T44" fmla="*/ 3440 w 3625"/>
              <a:gd name="T45" fmla="*/ 1280 h 1492"/>
              <a:gd name="T46" fmla="*/ 3524 w 3625"/>
              <a:gd name="T47" fmla="*/ 1380 h 1492"/>
              <a:gd name="T48" fmla="*/ 3624 w 3625"/>
              <a:gd name="T49" fmla="*/ 1491 h 1492"/>
              <a:gd name="T50" fmla="*/ 3608 w 3625"/>
              <a:gd name="T51" fmla="*/ 1491 h 1492"/>
              <a:gd name="T52" fmla="*/ 0 w 3625"/>
              <a:gd name="T53" fmla="*/ 1491 h 149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4"/>
          <p:cNvSpPr>
            <a:spLocks/>
          </p:cNvSpPr>
          <p:nvPr/>
        </p:nvSpPr>
        <p:spPr bwMode="white">
          <a:xfrm>
            <a:off x="1" y="3817939"/>
            <a:ext cx="10886017" cy="3019425"/>
          </a:xfrm>
          <a:custGeom>
            <a:avLst/>
            <a:gdLst>
              <a:gd name="T0" fmla="*/ 2718 w 5143"/>
              <a:gd name="T1" fmla="*/ 405 h 1902"/>
              <a:gd name="T2" fmla="*/ 2466 w 5143"/>
              <a:gd name="T3" fmla="*/ 333 h 1902"/>
              <a:gd name="T4" fmla="*/ 2202 w 5143"/>
              <a:gd name="T5" fmla="*/ 261 h 1902"/>
              <a:gd name="T6" fmla="*/ 1929 w 5143"/>
              <a:gd name="T7" fmla="*/ 198 h 1902"/>
              <a:gd name="T8" fmla="*/ 1695 w 5143"/>
              <a:gd name="T9" fmla="*/ 153 h 1902"/>
              <a:gd name="T10" fmla="*/ 1434 w 5143"/>
              <a:gd name="T11" fmla="*/ 111 h 1902"/>
              <a:gd name="T12" fmla="*/ 1188 w 5143"/>
              <a:gd name="T13" fmla="*/ 75 h 1902"/>
              <a:gd name="T14" fmla="*/ 957 w 5143"/>
              <a:gd name="T15" fmla="*/ 48 h 1902"/>
              <a:gd name="T16" fmla="*/ 747 w 5143"/>
              <a:gd name="T17" fmla="*/ 30 h 1902"/>
              <a:gd name="T18" fmla="*/ 501 w 5143"/>
              <a:gd name="T19" fmla="*/ 15 h 1902"/>
              <a:gd name="T20" fmla="*/ 246 w 5143"/>
              <a:gd name="T21" fmla="*/ 3 h 1902"/>
              <a:gd name="T22" fmla="*/ 0 w 5143"/>
              <a:gd name="T23" fmla="*/ 0 h 1902"/>
              <a:gd name="T24" fmla="*/ 0 w 5143"/>
              <a:gd name="T25" fmla="*/ 275 h 1902"/>
              <a:gd name="T26" fmla="*/ 0 w 5143"/>
              <a:gd name="T27" fmla="*/ 345 h 1902"/>
              <a:gd name="T28" fmla="*/ 0 w 5143"/>
              <a:gd name="T29" fmla="*/ 275 h 1902"/>
              <a:gd name="T30" fmla="*/ 0 w 5143"/>
              <a:gd name="T31" fmla="*/ 342 h 1902"/>
              <a:gd name="T32" fmla="*/ 339 w 5143"/>
              <a:gd name="T33" fmla="*/ 351 h 1902"/>
              <a:gd name="T34" fmla="*/ 606 w 5143"/>
              <a:gd name="T35" fmla="*/ 372 h 1902"/>
              <a:gd name="T36" fmla="*/ 852 w 5143"/>
              <a:gd name="T37" fmla="*/ 399 h 1902"/>
              <a:gd name="T38" fmla="*/ 1068 w 5143"/>
              <a:gd name="T39" fmla="*/ 435 h 1902"/>
              <a:gd name="T40" fmla="*/ 1275 w 5143"/>
              <a:gd name="T41" fmla="*/ 474 h 1902"/>
              <a:gd name="T42" fmla="*/ 1545 w 5143"/>
              <a:gd name="T43" fmla="*/ 540 h 1902"/>
              <a:gd name="T44" fmla="*/ 1761 w 5143"/>
              <a:gd name="T45" fmla="*/ 603 h 1902"/>
              <a:gd name="T46" fmla="*/ 1971 w 5143"/>
              <a:gd name="T47" fmla="*/ 678 h 1902"/>
              <a:gd name="T48" fmla="*/ 2166 w 5143"/>
              <a:gd name="T49" fmla="*/ 747 h 1902"/>
              <a:gd name="T50" fmla="*/ 2397 w 5143"/>
              <a:gd name="T51" fmla="*/ 852 h 1902"/>
              <a:gd name="T52" fmla="*/ 2613 w 5143"/>
              <a:gd name="T53" fmla="*/ 960 h 1902"/>
              <a:gd name="T54" fmla="*/ 2832 w 5143"/>
              <a:gd name="T55" fmla="*/ 1095 h 1902"/>
              <a:gd name="T56" fmla="*/ 3012 w 5143"/>
              <a:gd name="T57" fmla="*/ 1212 h 1902"/>
              <a:gd name="T58" fmla="*/ 3186 w 5143"/>
              <a:gd name="T59" fmla="*/ 1347 h 1902"/>
              <a:gd name="T60" fmla="*/ 3351 w 5143"/>
              <a:gd name="T61" fmla="*/ 1497 h 1902"/>
              <a:gd name="T62" fmla="*/ 3480 w 5143"/>
              <a:gd name="T63" fmla="*/ 1629 h 1902"/>
              <a:gd name="T64" fmla="*/ 3612 w 5143"/>
              <a:gd name="T65" fmla="*/ 1785 h 1902"/>
              <a:gd name="T66" fmla="*/ 3699 w 5143"/>
              <a:gd name="T67" fmla="*/ 1901 h 1902"/>
              <a:gd name="T68" fmla="*/ 5142 w 5143"/>
              <a:gd name="T69" fmla="*/ 1901 h 1902"/>
              <a:gd name="T70" fmla="*/ 5076 w 5143"/>
              <a:gd name="T71" fmla="*/ 1827 h 1902"/>
              <a:gd name="T72" fmla="*/ 4968 w 5143"/>
              <a:gd name="T73" fmla="*/ 1707 h 1902"/>
              <a:gd name="T74" fmla="*/ 4797 w 5143"/>
              <a:gd name="T75" fmla="*/ 1539 h 1902"/>
              <a:gd name="T76" fmla="*/ 4617 w 5143"/>
              <a:gd name="T77" fmla="*/ 1383 h 1902"/>
              <a:gd name="T78" fmla="*/ 4410 w 5143"/>
              <a:gd name="T79" fmla="*/ 1221 h 1902"/>
              <a:gd name="T80" fmla="*/ 4185 w 5143"/>
              <a:gd name="T81" fmla="*/ 1071 h 1902"/>
              <a:gd name="T82" fmla="*/ 3960 w 5143"/>
              <a:gd name="T83" fmla="*/ 939 h 1902"/>
              <a:gd name="T84" fmla="*/ 3708 w 5143"/>
              <a:gd name="T85" fmla="*/ 801 h 1902"/>
              <a:gd name="T86" fmla="*/ 3492 w 5143"/>
              <a:gd name="T87" fmla="*/ 702 h 1902"/>
              <a:gd name="T88" fmla="*/ 3231 w 5143"/>
              <a:gd name="T89" fmla="*/ 588 h 1902"/>
              <a:gd name="T90" fmla="*/ 2964 w 5143"/>
              <a:gd name="T91" fmla="*/ 489 h 1902"/>
              <a:gd name="T92" fmla="*/ 2718 w 5143"/>
              <a:gd name="T93" fmla="*/ 405 h 190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white">
          <a:xfrm>
            <a:off x="0" y="3146425"/>
            <a:ext cx="12192000" cy="3690938"/>
          </a:xfrm>
          <a:custGeom>
            <a:avLst/>
            <a:gdLst>
              <a:gd name="T0" fmla="*/ 0 w 5760"/>
              <a:gd name="T1" fmla="*/ 0 h 2325"/>
              <a:gd name="T2" fmla="*/ 0 w 5760"/>
              <a:gd name="T3" fmla="*/ 339 h 2325"/>
              <a:gd name="T4" fmla="*/ 558 w 5760"/>
              <a:gd name="T5" fmla="*/ 357 h 2325"/>
              <a:gd name="T6" fmla="*/ 807 w 5760"/>
              <a:gd name="T7" fmla="*/ 375 h 2325"/>
              <a:gd name="T8" fmla="*/ 1056 w 5760"/>
              <a:gd name="T9" fmla="*/ 399 h 2325"/>
              <a:gd name="T10" fmla="*/ 1272 w 5760"/>
              <a:gd name="T11" fmla="*/ 426 h 2325"/>
              <a:gd name="T12" fmla="*/ 1539 w 5760"/>
              <a:gd name="T13" fmla="*/ 465 h 2325"/>
              <a:gd name="T14" fmla="*/ 1791 w 5760"/>
              <a:gd name="T15" fmla="*/ 510 h 2325"/>
              <a:gd name="T16" fmla="*/ 2076 w 5760"/>
              <a:gd name="T17" fmla="*/ 570 h 2325"/>
              <a:gd name="T18" fmla="*/ 2334 w 5760"/>
              <a:gd name="T19" fmla="*/ 630 h 2325"/>
              <a:gd name="T20" fmla="*/ 2544 w 5760"/>
              <a:gd name="T21" fmla="*/ 687 h 2325"/>
              <a:gd name="T22" fmla="*/ 2775 w 5760"/>
              <a:gd name="T23" fmla="*/ 759 h 2325"/>
              <a:gd name="T24" fmla="*/ 3003 w 5760"/>
              <a:gd name="T25" fmla="*/ 837 h 2325"/>
              <a:gd name="T26" fmla="*/ 3231 w 5760"/>
              <a:gd name="T27" fmla="*/ 924 h 2325"/>
              <a:gd name="T28" fmla="*/ 3438 w 5760"/>
              <a:gd name="T29" fmla="*/ 1005 h 2325"/>
              <a:gd name="T30" fmla="*/ 3663 w 5760"/>
              <a:gd name="T31" fmla="*/ 1110 h 2325"/>
              <a:gd name="T32" fmla="*/ 3903 w 5760"/>
              <a:gd name="T33" fmla="*/ 1233 h 2325"/>
              <a:gd name="T34" fmla="*/ 4149 w 5760"/>
              <a:gd name="T35" fmla="*/ 1374 h 2325"/>
              <a:gd name="T36" fmla="*/ 4353 w 5760"/>
              <a:gd name="T37" fmla="*/ 1506 h 2325"/>
              <a:gd name="T38" fmla="*/ 4491 w 5760"/>
              <a:gd name="T39" fmla="*/ 1602 h 2325"/>
              <a:gd name="T40" fmla="*/ 4668 w 5760"/>
              <a:gd name="T41" fmla="*/ 1740 h 2325"/>
              <a:gd name="T42" fmla="*/ 4824 w 5760"/>
              <a:gd name="T43" fmla="*/ 1875 h 2325"/>
              <a:gd name="T44" fmla="*/ 4968 w 5760"/>
              <a:gd name="T45" fmla="*/ 2016 h 2325"/>
              <a:gd name="T46" fmla="*/ 5100 w 5760"/>
              <a:gd name="T47" fmla="*/ 2154 h 2325"/>
              <a:gd name="T48" fmla="*/ 5238 w 5760"/>
              <a:gd name="T49" fmla="*/ 2324 h 2325"/>
              <a:gd name="T50" fmla="*/ 5759 w 5760"/>
              <a:gd name="T51" fmla="*/ 2324 h 2325"/>
              <a:gd name="T52" fmla="*/ 5759 w 5760"/>
              <a:gd name="T53" fmla="*/ 1245 h 2325"/>
              <a:gd name="T54" fmla="*/ 5580 w 5760"/>
              <a:gd name="T55" fmla="*/ 1119 h 2325"/>
              <a:gd name="T56" fmla="*/ 5400 w 5760"/>
              <a:gd name="T57" fmla="*/ 1020 h 2325"/>
              <a:gd name="T58" fmla="*/ 5205 w 5760"/>
              <a:gd name="T59" fmla="*/ 918 h 2325"/>
              <a:gd name="T60" fmla="*/ 5031 w 5760"/>
              <a:gd name="T61" fmla="*/ 837 h 2325"/>
              <a:gd name="T62" fmla="*/ 4866 w 5760"/>
              <a:gd name="T63" fmla="*/ 771 h 2325"/>
              <a:gd name="T64" fmla="*/ 4710 w 5760"/>
              <a:gd name="T65" fmla="*/ 711 h 2325"/>
              <a:gd name="T66" fmla="*/ 4545 w 5760"/>
              <a:gd name="T67" fmla="*/ 651 h 2325"/>
              <a:gd name="T68" fmla="*/ 4386 w 5760"/>
              <a:gd name="T69" fmla="*/ 600 h 2325"/>
              <a:gd name="T70" fmla="*/ 4248 w 5760"/>
              <a:gd name="T71" fmla="*/ 552 h 2325"/>
              <a:gd name="T72" fmla="*/ 3993 w 5760"/>
              <a:gd name="T73" fmla="*/ 483 h 2325"/>
              <a:gd name="T74" fmla="*/ 3777 w 5760"/>
              <a:gd name="T75" fmla="*/ 423 h 2325"/>
              <a:gd name="T76" fmla="*/ 3564 w 5760"/>
              <a:gd name="T77" fmla="*/ 375 h 2325"/>
              <a:gd name="T78" fmla="*/ 3282 w 5760"/>
              <a:gd name="T79" fmla="*/ 312 h 2325"/>
              <a:gd name="T80" fmla="*/ 3003 w 5760"/>
              <a:gd name="T81" fmla="*/ 261 h 2325"/>
              <a:gd name="T82" fmla="*/ 2733 w 5760"/>
              <a:gd name="T83" fmla="*/ 213 h 2325"/>
              <a:gd name="T84" fmla="*/ 2451 w 5760"/>
              <a:gd name="T85" fmla="*/ 171 h 2325"/>
              <a:gd name="T86" fmla="*/ 2211 w 5760"/>
              <a:gd name="T87" fmla="*/ 138 h 2325"/>
              <a:gd name="T88" fmla="*/ 1974 w 5760"/>
              <a:gd name="T89" fmla="*/ 108 h 2325"/>
              <a:gd name="T90" fmla="*/ 1665 w 5760"/>
              <a:gd name="T91" fmla="*/ 81 h 2325"/>
              <a:gd name="T92" fmla="*/ 1437 w 5760"/>
              <a:gd name="T93" fmla="*/ 60 h 2325"/>
              <a:gd name="T94" fmla="*/ 1125 w 5760"/>
              <a:gd name="T95" fmla="*/ 36 h 2325"/>
              <a:gd name="T96" fmla="*/ 828 w 5760"/>
              <a:gd name="T97" fmla="*/ 21 h 2325"/>
              <a:gd name="T98" fmla="*/ 558 w 5760"/>
              <a:gd name="T99" fmla="*/ 12 h 2325"/>
              <a:gd name="T100" fmla="*/ 282 w 5760"/>
              <a:gd name="T101" fmla="*/ 3 h 2325"/>
              <a:gd name="T102" fmla="*/ 0 w 5760"/>
              <a:gd name="T103" fmla="*/ 0 h 232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white">
          <a:xfrm>
            <a:off x="0" y="2460625"/>
            <a:ext cx="12192000" cy="2497138"/>
          </a:xfrm>
          <a:custGeom>
            <a:avLst/>
            <a:gdLst>
              <a:gd name="T0" fmla="*/ 0 w 5760"/>
              <a:gd name="T1" fmla="*/ 0 h 1573"/>
              <a:gd name="T2" fmla="*/ 0 w 5760"/>
              <a:gd name="T3" fmla="*/ 351 h 1573"/>
              <a:gd name="T4" fmla="*/ 282 w 5760"/>
              <a:gd name="T5" fmla="*/ 357 h 1573"/>
              <a:gd name="T6" fmla="*/ 627 w 5760"/>
              <a:gd name="T7" fmla="*/ 363 h 1573"/>
              <a:gd name="T8" fmla="*/ 960 w 5760"/>
              <a:gd name="T9" fmla="*/ 375 h 1573"/>
              <a:gd name="T10" fmla="*/ 1218 w 5760"/>
              <a:gd name="T11" fmla="*/ 393 h 1573"/>
              <a:gd name="T12" fmla="*/ 1470 w 5760"/>
              <a:gd name="T13" fmla="*/ 411 h 1573"/>
              <a:gd name="T14" fmla="*/ 1746 w 5760"/>
              <a:gd name="T15" fmla="*/ 435 h 1573"/>
              <a:gd name="T16" fmla="*/ 2022 w 5760"/>
              <a:gd name="T17" fmla="*/ 462 h 1573"/>
              <a:gd name="T18" fmla="*/ 2340 w 5760"/>
              <a:gd name="T19" fmla="*/ 504 h 1573"/>
              <a:gd name="T20" fmla="*/ 2664 w 5760"/>
              <a:gd name="T21" fmla="*/ 549 h 1573"/>
              <a:gd name="T22" fmla="*/ 2952 w 5760"/>
              <a:gd name="T23" fmla="*/ 597 h 1573"/>
              <a:gd name="T24" fmla="*/ 3225 w 5760"/>
              <a:gd name="T25" fmla="*/ 648 h 1573"/>
              <a:gd name="T26" fmla="*/ 3513 w 5760"/>
              <a:gd name="T27" fmla="*/ 708 h 1573"/>
              <a:gd name="T28" fmla="*/ 3693 w 5760"/>
              <a:gd name="T29" fmla="*/ 750 h 1573"/>
              <a:gd name="T30" fmla="*/ 3936 w 5760"/>
              <a:gd name="T31" fmla="*/ 810 h 1573"/>
              <a:gd name="T32" fmla="*/ 4095 w 5760"/>
              <a:gd name="T33" fmla="*/ 855 h 1573"/>
              <a:gd name="T34" fmla="*/ 4281 w 5760"/>
              <a:gd name="T35" fmla="*/ 909 h 1573"/>
              <a:gd name="T36" fmla="*/ 4503 w 5760"/>
              <a:gd name="T37" fmla="*/ 981 h 1573"/>
              <a:gd name="T38" fmla="*/ 4704 w 5760"/>
              <a:gd name="T39" fmla="*/ 1053 h 1573"/>
              <a:gd name="T40" fmla="*/ 4911 w 5760"/>
              <a:gd name="T41" fmla="*/ 1131 h 1573"/>
              <a:gd name="T42" fmla="*/ 5073 w 5760"/>
              <a:gd name="T43" fmla="*/ 1197 h 1573"/>
              <a:gd name="T44" fmla="*/ 5256 w 5760"/>
              <a:gd name="T45" fmla="*/ 1281 h 1573"/>
              <a:gd name="T46" fmla="*/ 5475 w 5760"/>
              <a:gd name="T47" fmla="*/ 1401 h 1573"/>
              <a:gd name="T48" fmla="*/ 5628 w 5760"/>
              <a:gd name="T49" fmla="*/ 1482 h 1573"/>
              <a:gd name="T50" fmla="*/ 5759 w 5760"/>
              <a:gd name="T51" fmla="*/ 1572 h 1573"/>
              <a:gd name="T52" fmla="*/ 5759 w 5760"/>
              <a:gd name="T53" fmla="*/ 633 h 1573"/>
              <a:gd name="T54" fmla="*/ 5493 w 5760"/>
              <a:gd name="T55" fmla="*/ 570 h 1573"/>
              <a:gd name="T56" fmla="*/ 5214 w 5760"/>
              <a:gd name="T57" fmla="*/ 501 h 1573"/>
              <a:gd name="T58" fmla="*/ 4950 w 5760"/>
              <a:gd name="T59" fmla="*/ 444 h 1573"/>
              <a:gd name="T60" fmla="*/ 4701 w 5760"/>
              <a:gd name="T61" fmla="*/ 396 h 1573"/>
              <a:gd name="T62" fmla="*/ 4425 w 5760"/>
              <a:gd name="T63" fmla="*/ 348 h 1573"/>
              <a:gd name="T64" fmla="*/ 4110 w 5760"/>
              <a:gd name="T65" fmla="*/ 294 h 1573"/>
              <a:gd name="T66" fmla="*/ 3813 w 5760"/>
              <a:gd name="T67" fmla="*/ 252 h 1573"/>
              <a:gd name="T68" fmla="*/ 3549 w 5760"/>
              <a:gd name="T69" fmla="*/ 213 h 1573"/>
              <a:gd name="T70" fmla="*/ 3261 w 5760"/>
              <a:gd name="T71" fmla="*/ 183 h 1573"/>
              <a:gd name="T72" fmla="*/ 3015 w 5760"/>
              <a:gd name="T73" fmla="*/ 153 h 1573"/>
              <a:gd name="T74" fmla="*/ 2757 w 5760"/>
              <a:gd name="T75" fmla="*/ 129 h 1573"/>
              <a:gd name="T76" fmla="*/ 2520 w 5760"/>
              <a:gd name="T77" fmla="*/ 105 h 1573"/>
              <a:gd name="T78" fmla="*/ 2301 w 5760"/>
              <a:gd name="T79" fmla="*/ 87 h 1573"/>
              <a:gd name="T80" fmla="*/ 2013 w 5760"/>
              <a:gd name="T81" fmla="*/ 66 h 1573"/>
              <a:gd name="T82" fmla="*/ 1731 w 5760"/>
              <a:gd name="T83" fmla="*/ 48 h 1573"/>
              <a:gd name="T84" fmla="*/ 1524 w 5760"/>
              <a:gd name="T85" fmla="*/ 39 h 1573"/>
              <a:gd name="T86" fmla="*/ 1260 w 5760"/>
              <a:gd name="T87" fmla="*/ 27 h 1573"/>
              <a:gd name="T88" fmla="*/ 966 w 5760"/>
              <a:gd name="T89" fmla="*/ 15 h 1573"/>
              <a:gd name="T90" fmla="*/ 714 w 5760"/>
              <a:gd name="T91" fmla="*/ 12 h 1573"/>
              <a:gd name="T92" fmla="*/ 510 w 5760"/>
              <a:gd name="T93" fmla="*/ 6 h 1573"/>
              <a:gd name="T94" fmla="*/ 243 w 5760"/>
              <a:gd name="T95" fmla="*/ 0 h 1573"/>
              <a:gd name="T96" fmla="*/ 0 w 5760"/>
              <a:gd name="T97" fmla="*/ 0 h 157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white">
          <a:xfrm>
            <a:off x="0" y="1793876"/>
            <a:ext cx="12192000" cy="1539875"/>
          </a:xfrm>
          <a:custGeom>
            <a:avLst/>
            <a:gdLst>
              <a:gd name="T0" fmla="*/ 0 w 5760"/>
              <a:gd name="T1" fmla="*/ 0 h 970"/>
              <a:gd name="T2" fmla="*/ 0 w 5760"/>
              <a:gd name="T3" fmla="*/ 339 h 970"/>
              <a:gd name="T4" fmla="*/ 318 w 5760"/>
              <a:gd name="T5" fmla="*/ 342 h 970"/>
              <a:gd name="T6" fmla="*/ 591 w 5760"/>
              <a:gd name="T7" fmla="*/ 348 h 970"/>
              <a:gd name="T8" fmla="*/ 846 w 5760"/>
              <a:gd name="T9" fmla="*/ 354 h 970"/>
              <a:gd name="T10" fmla="*/ 1074 w 5760"/>
              <a:gd name="T11" fmla="*/ 360 h 970"/>
              <a:gd name="T12" fmla="*/ 1314 w 5760"/>
              <a:gd name="T13" fmla="*/ 366 h 970"/>
              <a:gd name="T14" fmla="*/ 1599 w 5760"/>
              <a:gd name="T15" fmla="*/ 381 h 970"/>
              <a:gd name="T16" fmla="*/ 1911 w 5760"/>
              <a:gd name="T17" fmla="*/ 399 h 970"/>
              <a:gd name="T18" fmla="*/ 2241 w 5760"/>
              <a:gd name="T19" fmla="*/ 420 h 970"/>
              <a:gd name="T20" fmla="*/ 2619 w 5760"/>
              <a:gd name="T21" fmla="*/ 453 h 970"/>
              <a:gd name="T22" fmla="*/ 2889 w 5760"/>
              <a:gd name="T23" fmla="*/ 477 h 970"/>
              <a:gd name="T24" fmla="*/ 3177 w 5760"/>
              <a:gd name="T25" fmla="*/ 507 h 970"/>
              <a:gd name="T26" fmla="*/ 3498 w 5760"/>
              <a:gd name="T27" fmla="*/ 543 h 970"/>
              <a:gd name="T28" fmla="*/ 3813 w 5760"/>
              <a:gd name="T29" fmla="*/ 585 h 970"/>
              <a:gd name="T30" fmla="*/ 4044 w 5760"/>
              <a:gd name="T31" fmla="*/ 618 h 970"/>
              <a:gd name="T32" fmla="*/ 4365 w 5760"/>
              <a:gd name="T33" fmla="*/ 669 h 970"/>
              <a:gd name="T34" fmla="*/ 4683 w 5760"/>
              <a:gd name="T35" fmla="*/ 726 h 970"/>
              <a:gd name="T36" fmla="*/ 4980 w 5760"/>
              <a:gd name="T37" fmla="*/ 786 h 970"/>
              <a:gd name="T38" fmla="*/ 5268 w 5760"/>
              <a:gd name="T39" fmla="*/ 846 h 970"/>
              <a:gd name="T40" fmla="*/ 5646 w 5760"/>
              <a:gd name="T41" fmla="*/ 942 h 970"/>
              <a:gd name="T42" fmla="*/ 5759 w 5760"/>
              <a:gd name="T43" fmla="*/ 969 h 970"/>
              <a:gd name="T44" fmla="*/ 5759 w 5760"/>
              <a:gd name="T45" fmla="*/ 0 h 970"/>
              <a:gd name="T46" fmla="*/ 0 w 5760"/>
              <a:gd name="T47" fmla="*/ 0 h 97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/>
        </p:nvSpPr>
        <p:spPr bwMode="white">
          <a:xfrm>
            <a:off x="0" y="-20638"/>
            <a:ext cx="12192000" cy="1682751"/>
          </a:xfrm>
          <a:custGeom>
            <a:avLst/>
            <a:gdLst>
              <a:gd name="T0" fmla="*/ 0 w 5760"/>
              <a:gd name="T1" fmla="*/ 753 h 1060"/>
              <a:gd name="T2" fmla="*/ 0 w 5760"/>
              <a:gd name="T3" fmla="*/ 1059 h 1060"/>
              <a:gd name="T4" fmla="*/ 5759 w 5760"/>
              <a:gd name="T5" fmla="*/ 1059 h 1060"/>
              <a:gd name="T6" fmla="*/ 5759 w 5760"/>
              <a:gd name="T7" fmla="*/ 0 h 1060"/>
              <a:gd name="T8" fmla="*/ 5430 w 5760"/>
              <a:gd name="T9" fmla="*/ 0 h 1060"/>
              <a:gd name="T10" fmla="*/ 5298 w 5760"/>
              <a:gd name="T11" fmla="*/ 84 h 1060"/>
              <a:gd name="T12" fmla="*/ 5136 w 5760"/>
              <a:gd name="T13" fmla="*/ 159 h 1060"/>
              <a:gd name="T14" fmla="*/ 4968 w 5760"/>
              <a:gd name="T15" fmla="*/ 222 h 1060"/>
              <a:gd name="T16" fmla="*/ 4812 w 5760"/>
              <a:gd name="T17" fmla="*/ 267 h 1060"/>
              <a:gd name="T18" fmla="*/ 4626 w 5760"/>
              <a:gd name="T19" fmla="*/ 324 h 1060"/>
              <a:gd name="T20" fmla="*/ 4440 w 5760"/>
              <a:gd name="T21" fmla="*/ 366 h 1060"/>
              <a:gd name="T22" fmla="*/ 4230 w 5760"/>
              <a:gd name="T23" fmla="*/ 414 h 1060"/>
              <a:gd name="T24" fmla="*/ 3939 w 5760"/>
              <a:gd name="T25" fmla="*/ 468 h 1060"/>
              <a:gd name="T26" fmla="*/ 3711 w 5760"/>
              <a:gd name="T27" fmla="*/ 504 h 1060"/>
              <a:gd name="T28" fmla="*/ 3441 w 5760"/>
              <a:gd name="T29" fmla="*/ 543 h 1060"/>
              <a:gd name="T30" fmla="*/ 3189 w 5760"/>
              <a:gd name="T31" fmla="*/ 579 h 1060"/>
              <a:gd name="T32" fmla="*/ 2925 w 5760"/>
              <a:gd name="T33" fmla="*/ 606 h 1060"/>
              <a:gd name="T34" fmla="*/ 2679 w 5760"/>
              <a:gd name="T35" fmla="*/ 633 h 1060"/>
              <a:gd name="T36" fmla="*/ 2418 w 5760"/>
              <a:gd name="T37" fmla="*/ 654 h 1060"/>
              <a:gd name="T38" fmla="*/ 2142 w 5760"/>
              <a:gd name="T39" fmla="*/ 675 h 1060"/>
              <a:gd name="T40" fmla="*/ 1896 w 5760"/>
              <a:gd name="T41" fmla="*/ 693 h 1060"/>
              <a:gd name="T42" fmla="*/ 1647 w 5760"/>
              <a:gd name="T43" fmla="*/ 708 h 1060"/>
              <a:gd name="T44" fmla="*/ 1404 w 5760"/>
              <a:gd name="T45" fmla="*/ 720 h 1060"/>
              <a:gd name="T46" fmla="*/ 1170 w 5760"/>
              <a:gd name="T47" fmla="*/ 732 h 1060"/>
              <a:gd name="T48" fmla="*/ 906 w 5760"/>
              <a:gd name="T49" fmla="*/ 738 h 1060"/>
              <a:gd name="T50" fmla="*/ 534 w 5760"/>
              <a:gd name="T51" fmla="*/ 747 h 1060"/>
              <a:gd name="T52" fmla="*/ 201 w 5760"/>
              <a:gd name="T53" fmla="*/ 753 h 1060"/>
              <a:gd name="T54" fmla="*/ 0 w 5760"/>
              <a:gd name="T55" fmla="*/ 753 h 10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white">
          <a:xfrm>
            <a:off x="0" y="-20638"/>
            <a:ext cx="11184467" cy="1068388"/>
          </a:xfrm>
          <a:custGeom>
            <a:avLst/>
            <a:gdLst>
              <a:gd name="T0" fmla="*/ 0 w 5284"/>
              <a:gd name="T1" fmla="*/ 366 h 673"/>
              <a:gd name="T2" fmla="*/ 0 w 5284"/>
              <a:gd name="T3" fmla="*/ 672 h 673"/>
              <a:gd name="T4" fmla="*/ 303 w 5284"/>
              <a:gd name="T5" fmla="*/ 672 h 673"/>
              <a:gd name="T6" fmla="*/ 723 w 5284"/>
              <a:gd name="T7" fmla="*/ 663 h 673"/>
              <a:gd name="T8" fmla="*/ 1020 w 5284"/>
              <a:gd name="T9" fmla="*/ 654 h 673"/>
              <a:gd name="T10" fmla="*/ 1302 w 5284"/>
              <a:gd name="T11" fmla="*/ 642 h 673"/>
              <a:gd name="T12" fmla="*/ 1554 w 5284"/>
              <a:gd name="T13" fmla="*/ 630 h 673"/>
              <a:gd name="T14" fmla="*/ 1779 w 5284"/>
              <a:gd name="T15" fmla="*/ 615 h 673"/>
              <a:gd name="T16" fmla="*/ 1962 w 5284"/>
              <a:gd name="T17" fmla="*/ 606 h 673"/>
              <a:gd name="T18" fmla="*/ 2193 w 5284"/>
              <a:gd name="T19" fmla="*/ 588 h 673"/>
              <a:gd name="T20" fmla="*/ 2448 w 5284"/>
              <a:gd name="T21" fmla="*/ 570 h 673"/>
              <a:gd name="T22" fmla="*/ 2700 w 5284"/>
              <a:gd name="T23" fmla="*/ 546 h 673"/>
              <a:gd name="T24" fmla="*/ 2904 w 5284"/>
              <a:gd name="T25" fmla="*/ 528 h 673"/>
              <a:gd name="T26" fmla="*/ 3138 w 5284"/>
              <a:gd name="T27" fmla="*/ 498 h 673"/>
              <a:gd name="T28" fmla="*/ 3324 w 5284"/>
              <a:gd name="T29" fmla="*/ 474 h 673"/>
              <a:gd name="T30" fmla="*/ 3534 w 5284"/>
              <a:gd name="T31" fmla="*/ 447 h 673"/>
              <a:gd name="T32" fmla="*/ 3735 w 5284"/>
              <a:gd name="T33" fmla="*/ 420 h 673"/>
              <a:gd name="T34" fmla="*/ 3933 w 5284"/>
              <a:gd name="T35" fmla="*/ 384 h 673"/>
              <a:gd name="T36" fmla="*/ 4116 w 5284"/>
              <a:gd name="T37" fmla="*/ 351 h 673"/>
              <a:gd name="T38" fmla="*/ 4266 w 5284"/>
              <a:gd name="T39" fmla="*/ 318 h 673"/>
              <a:gd name="T40" fmla="*/ 4446 w 5284"/>
              <a:gd name="T41" fmla="*/ 279 h 673"/>
              <a:gd name="T42" fmla="*/ 4620 w 5284"/>
              <a:gd name="T43" fmla="*/ 237 h 673"/>
              <a:gd name="T44" fmla="*/ 4779 w 5284"/>
              <a:gd name="T45" fmla="*/ 192 h 673"/>
              <a:gd name="T46" fmla="*/ 4920 w 5284"/>
              <a:gd name="T47" fmla="*/ 147 h 673"/>
              <a:gd name="T48" fmla="*/ 5085 w 5284"/>
              <a:gd name="T49" fmla="*/ 90 h 673"/>
              <a:gd name="T50" fmla="*/ 5193 w 5284"/>
              <a:gd name="T51" fmla="*/ 42 h 673"/>
              <a:gd name="T52" fmla="*/ 5283 w 5284"/>
              <a:gd name="T53" fmla="*/ 0 h 673"/>
              <a:gd name="T54" fmla="*/ 3201 w 5284"/>
              <a:gd name="T55" fmla="*/ 0 h 673"/>
              <a:gd name="T56" fmla="*/ 2982 w 5284"/>
              <a:gd name="T57" fmla="*/ 57 h 673"/>
              <a:gd name="T58" fmla="*/ 2775 w 5284"/>
              <a:gd name="T59" fmla="*/ 108 h 673"/>
              <a:gd name="T60" fmla="*/ 2562 w 5284"/>
              <a:gd name="T61" fmla="*/ 150 h 673"/>
              <a:gd name="T62" fmla="*/ 2397 w 5284"/>
              <a:gd name="T63" fmla="*/ 183 h 673"/>
              <a:gd name="T64" fmla="*/ 2205 w 5284"/>
              <a:gd name="T65" fmla="*/ 213 h 673"/>
              <a:gd name="T66" fmla="*/ 2001 w 5284"/>
              <a:gd name="T67" fmla="*/ 243 h 673"/>
              <a:gd name="T68" fmla="*/ 1776 w 5284"/>
              <a:gd name="T69" fmla="*/ 273 h 673"/>
              <a:gd name="T70" fmla="*/ 1536 w 5284"/>
              <a:gd name="T71" fmla="*/ 297 h 673"/>
              <a:gd name="T72" fmla="*/ 1344 w 5284"/>
              <a:gd name="T73" fmla="*/ 312 h 673"/>
              <a:gd name="T74" fmla="*/ 1134 w 5284"/>
              <a:gd name="T75" fmla="*/ 330 h 673"/>
              <a:gd name="T76" fmla="*/ 921 w 5284"/>
              <a:gd name="T77" fmla="*/ 342 h 673"/>
              <a:gd name="T78" fmla="*/ 696 w 5284"/>
              <a:gd name="T79" fmla="*/ 354 h 673"/>
              <a:gd name="T80" fmla="*/ 501 w 5284"/>
              <a:gd name="T81" fmla="*/ 360 h 673"/>
              <a:gd name="T82" fmla="*/ 279 w 5284"/>
              <a:gd name="T83" fmla="*/ 366 h 673"/>
              <a:gd name="T84" fmla="*/ 99 w 5284"/>
              <a:gd name="T85" fmla="*/ 369 h 673"/>
              <a:gd name="T86" fmla="*/ 0 w 5284"/>
              <a:gd name="T87" fmla="*/ 366 h 67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white">
          <a:xfrm>
            <a:off x="0" y="-20638"/>
            <a:ext cx="6104467" cy="454026"/>
          </a:xfrm>
          <a:custGeom>
            <a:avLst/>
            <a:gdLst>
              <a:gd name="T0" fmla="*/ 0 w 2884"/>
              <a:gd name="T1" fmla="*/ 0 h 286"/>
              <a:gd name="T2" fmla="*/ 0 w 2884"/>
              <a:gd name="T3" fmla="*/ 285 h 286"/>
              <a:gd name="T4" fmla="*/ 192 w 2884"/>
              <a:gd name="T5" fmla="*/ 285 h 286"/>
              <a:gd name="T6" fmla="*/ 384 w 2884"/>
              <a:gd name="T7" fmla="*/ 282 h 286"/>
              <a:gd name="T8" fmla="*/ 579 w 2884"/>
              <a:gd name="T9" fmla="*/ 276 h 286"/>
              <a:gd name="T10" fmla="*/ 789 w 2884"/>
              <a:gd name="T11" fmla="*/ 267 h 286"/>
              <a:gd name="T12" fmla="*/ 999 w 2884"/>
              <a:gd name="T13" fmla="*/ 258 h 286"/>
              <a:gd name="T14" fmla="*/ 1161 w 2884"/>
              <a:gd name="T15" fmla="*/ 246 h 286"/>
              <a:gd name="T16" fmla="*/ 1302 w 2884"/>
              <a:gd name="T17" fmla="*/ 234 h 286"/>
              <a:gd name="T18" fmla="*/ 1458 w 2884"/>
              <a:gd name="T19" fmla="*/ 222 h 286"/>
              <a:gd name="T20" fmla="*/ 1665 w 2884"/>
              <a:gd name="T21" fmla="*/ 201 h 286"/>
              <a:gd name="T22" fmla="*/ 1992 w 2884"/>
              <a:gd name="T23" fmla="*/ 159 h 286"/>
              <a:gd name="T24" fmla="*/ 2301 w 2884"/>
              <a:gd name="T25" fmla="*/ 117 h 286"/>
              <a:gd name="T26" fmla="*/ 2604 w 2884"/>
              <a:gd name="T27" fmla="*/ 60 h 286"/>
              <a:gd name="T28" fmla="*/ 2883 w 2884"/>
              <a:gd name="T29" fmla="*/ 0 h 286"/>
              <a:gd name="T30" fmla="*/ 0 w 2884"/>
              <a:gd name="T31" fmla="*/ 0 h 28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914400" y="22860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D5F04-B71B-4850-BA03-5DA255C57E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223BF1-2936-488F-AFE9-B0FF9983B5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9430A-C755-4D1C-AE4D-E8AC38314F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67FB3A-50A8-4C77-A03D-58B37C0B48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7826E-E0E9-46BF-8B64-33E71D1E1C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35310-6F13-4D03-B36C-129751BB38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6B3E1-A789-4FCD-A8AF-35B5E2B8D5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FDFF3C-5EFC-4A3F-8F4A-D5DB0844936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B94A-2270-4514-AFC7-58285840288B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7062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7407E5-3744-433E-A0C3-B5577910B4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D4EE82-702F-4CB2-82B4-CC121B2049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A5BC71-BEB6-45F5-B958-421696EACE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B5FFD-77DD-4A26-8FB4-BEF7FEAE09A4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487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50ED-5A6F-4EEF-8F9D-1EE013715878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961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61459-54E3-436A-9594-D0DBFCDD67C8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764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A796-0741-41D1-B56A-6D1921F76EB2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829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09AE-9055-4E20-A327-B63B67366A64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938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26C2-068F-4130-A6AD-066D8F3A2A62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852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989A-33FB-4B27-85CB-0C99726C874C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911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A60F-C607-44A5-AB0C-D72C4C171CCC}" type="datetime1">
              <a:rPr lang="en-US" smtClean="0"/>
              <a:pPr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97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invGray">
          <a:xfrm>
            <a:off x="11745384" y="0"/>
            <a:ext cx="446616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IN"/>
          </a:p>
        </p:txBody>
      </p:sp>
      <p:sp>
        <p:nvSpPr>
          <p:cNvPr id="1027" name="Freeform 3"/>
          <p:cNvSpPr>
            <a:spLocks/>
          </p:cNvSpPr>
          <p:nvPr/>
        </p:nvSpPr>
        <p:spPr bwMode="white">
          <a:xfrm>
            <a:off x="-12700" y="4489450"/>
            <a:ext cx="7672917" cy="2368550"/>
          </a:xfrm>
          <a:custGeom>
            <a:avLst/>
            <a:gdLst>
              <a:gd name="T0" fmla="*/ 0 w 3625"/>
              <a:gd name="T1" fmla="*/ 1491 h 1492"/>
              <a:gd name="T2" fmla="*/ 0 w 3625"/>
              <a:gd name="T3" fmla="*/ 0 h 1492"/>
              <a:gd name="T4" fmla="*/ 171 w 3625"/>
              <a:gd name="T5" fmla="*/ 3 h 1492"/>
              <a:gd name="T6" fmla="*/ 355 w 3625"/>
              <a:gd name="T7" fmla="*/ 9 h 1492"/>
              <a:gd name="T8" fmla="*/ 499 w 3625"/>
              <a:gd name="T9" fmla="*/ 21 h 1492"/>
              <a:gd name="T10" fmla="*/ 650 w 3625"/>
              <a:gd name="T11" fmla="*/ 36 h 1492"/>
              <a:gd name="T12" fmla="*/ 809 w 3625"/>
              <a:gd name="T13" fmla="*/ 54 h 1492"/>
              <a:gd name="T14" fmla="*/ 957 w 3625"/>
              <a:gd name="T15" fmla="*/ 78 h 1492"/>
              <a:gd name="T16" fmla="*/ 1119 w 3625"/>
              <a:gd name="T17" fmla="*/ 105 h 1492"/>
              <a:gd name="T18" fmla="*/ 1261 w 3625"/>
              <a:gd name="T19" fmla="*/ 133 h 1492"/>
              <a:gd name="T20" fmla="*/ 1441 w 3625"/>
              <a:gd name="T21" fmla="*/ 175 h 1492"/>
              <a:gd name="T22" fmla="*/ 1598 w 3625"/>
              <a:gd name="T23" fmla="*/ 217 h 1492"/>
              <a:gd name="T24" fmla="*/ 1763 w 3625"/>
              <a:gd name="T25" fmla="*/ 269 h 1492"/>
              <a:gd name="T26" fmla="*/ 1887 w 3625"/>
              <a:gd name="T27" fmla="*/ 308 h 1492"/>
              <a:gd name="T28" fmla="*/ 2085 w 3625"/>
              <a:gd name="T29" fmla="*/ 384 h 1492"/>
              <a:gd name="T30" fmla="*/ 2230 w 3625"/>
              <a:gd name="T31" fmla="*/ 444 h 1492"/>
              <a:gd name="T32" fmla="*/ 2456 w 3625"/>
              <a:gd name="T33" fmla="*/ 547 h 1492"/>
              <a:gd name="T34" fmla="*/ 2666 w 3625"/>
              <a:gd name="T35" fmla="*/ 662 h 1492"/>
              <a:gd name="T36" fmla="*/ 2859 w 3625"/>
              <a:gd name="T37" fmla="*/ 786 h 1492"/>
              <a:gd name="T38" fmla="*/ 3046 w 3625"/>
              <a:gd name="T39" fmla="*/ 920 h 1492"/>
              <a:gd name="T40" fmla="*/ 3193 w 3625"/>
              <a:gd name="T41" fmla="*/ 1038 h 1492"/>
              <a:gd name="T42" fmla="*/ 3332 w 3625"/>
              <a:gd name="T43" fmla="*/ 1168 h 1492"/>
              <a:gd name="T44" fmla="*/ 3440 w 3625"/>
              <a:gd name="T45" fmla="*/ 1280 h 1492"/>
              <a:gd name="T46" fmla="*/ 3524 w 3625"/>
              <a:gd name="T47" fmla="*/ 1380 h 1492"/>
              <a:gd name="T48" fmla="*/ 3624 w 3625"/>
              <a:gd name="T49" fmla="*/ 1491 h 1492"/>
              <a:gd name="T50" fmla="*/ 3608 w 3625"/>
              <a:gd name="T51" fmla="*/ 1491 h 1492"/>
              <a:gd name="T52" fmla="*/ 0 w 3625"/>
              <a:gd name="T53" fmla="*/ 1491 h 149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Freeform 4"/>
          <p:cNvSpPr>
            <a:spLocks/>
          </p:cNvSpPr>
          <p:nvPr/>
        </p:nvSpPr>
        <p:spPr bwMode="white">
          <a:xfrm>
            <a:off x="1" y="3817939"/>
            <a:ext cx="10886017" cy="3019425"/>
          </a:xfrm>
          <a:custGeom>
            <a:avLst/>
            <a:gdLst>
              <a:gd name="T0" fmla="*/ 2718 w 5143"/>
              <a:gd name="T1" fmla="*/ 405 h 1902"/>
              <a:gd name="T2" fmla="*/ 2466 w 5143"/>
              <a:gd name="T3" fmla="*/ 333 h 1902"/>
              <a:gd name="T4" fmla="*/ 2202 w 5143"/>
              <a:gd name="T5" fmla="*/ 261 h 1902"/>
              <a:gd name="T6" fmla="*/ 1929 w 5143"/>
              <a:gd name="T7" fmla="*/ 198 h 1902"/>
              <a:gd name="T8" fmla="*/ 1695 w 5143"/>
              <a:gd name="T9" fmla="*/ 153 h 1902"/>
              <a:gd name="T10" fmla="*/ 1434 w 5143"/>
              <a:gd name="T11" fmla="*/ 111 h 1902"/>
              <a:gd name="T12" fmla="*/ 1188 w 5143"/>
              <a:gd name="T13" fmla="*/ 75 h 1902"/>
              <a:gd name="T14" fmla="*/ 957 w 5143"/>
              <a:gd name="T15" fmla="*/ 48 h 1902"/>
              <a:gd name="T16" fmla="*/ 747 w 5143"/>
              <a:gd name="T17" fmla="*/ 30 h 1902"/>
              <a:gd name="T18" fmla="*/ 501 w 5143"/>
              <a:gd name="T19" fmla="*/ 15 h 1902"/>
              <a:gd name="T20" fmla="*/ 246 w 5143"/>
              <a:gd name="T21" fmla="*/ 3 h 1902"/>
              <a:gd name="T22" fmla="*/ 0 w 5143"/>
              <a:gd name="T23" fmla="*/ 0 h 1902"/>
              <a:gd name="T24" fmla="*/ 0 w 5143"/>
              <a:gd name="T25" fmla="*/ 275 h 1902"/>
              <a:gd name="T26" fmla="*/ 0 w 5143"/>
              <a:gd name="T27" fmla="*/ 345 h 1902"/>
              <a:gd name="T28" fmla="*/ 0 w 5143"/>
              <a:gd name="T29" fmla="*/ 275 h 1902"/>
              <a:gd name="T30" fmla="*/ 0 w 5143"/>
              <a:gd name="T31" fmla="*/ 342 h 1902"/>
              <a:gd name="T32" fmla="*/ 339 w 5143"/>
              <a:gd name="T33" fmla="*/ 351 h 1902"/>
              <a:gd name="T34" fmla="*/ 606 w 5143"/>
              <a:gd name="T35" fmla="*/ 372 h 1902"/>
              <a:gd name="T36" fmla="*/ 852 w 5143"/>
              <a:gd name="T37" fmla="*/ 399 h 1902"/>
              <a:gd name="T38" fmla="*/ 1068 w 5143"/>
              <a:gd name="T39" fmla="*/ 435 h 1902"/>
              <a:gd name="T40" fmla="*/ 1275 w 5143"/>
              <a:gd name="T41" fmla="*/ 474 h 1902"/>
              <a:gd name="T42" fmla="*/ 1545 w 5143"/>
              <a:gd name="T43" fmla="*/ 540 h 1902"/>
              <a:gd name="T44" fmla="*/ 1761 w 5143"/>
              <a:gd name="T45" fmla="*/ 603 h 1902"/>
              <a:gd name="T46" fmla="*/ 1971 w 5143"/>
              <a:gd name="T47" fmla="*/ 678 h 1902"/>
              <a:gd name="T48" fmla="*/ 2166 w 5143"/>
              <a:gd name="T49" fmla="*/ 747 h 1902"/>
              <a:gd name="T50" fmla="*/ 2397 w 5143"/>
              <a:gd name="T51" fmla="*/ 852 h 1902"/>
              <a:gd name="T52" fmla="*/ 2613 w 5143"/>
              <a:gd name="T53" fmla="*/ 960 h 1902"/>
              <a:gd name="T54" fmla="*/ 2832 w 5143"/>
              <a:gd name="T55" fmla="*/ 1095 h 1902"/>
              <a:gd name="T56" fmla="*/ 3012 w 5143"/>
              <a:gd name="T57" fmla="*/ 1212 h 1902"/>
              <a:gd name="T58" fmla="*/ 3186 w 5143"/>
              <a:gd name="T59" fmla="*/ 1347 h 1902"/>
              <a:gd name="T60" fmla="*/ 3351 w 5143"/>
              <a:gd name="T61" fmla="*/ 1497 h 1902"/>
              <a:gd name="T62" fmla="*/ 3480 w 5143"/>
              <a:gd name="T63" fmla="*/ 1629 h 1902"/>
              <a:gd name="T64" fmla="*/ 3612 w 5143"/>
              <a:gd name="T65" fmla="*/ 1785 h 1902"/>
              <a:gd name="T66" fmla="*/ 3699 w 5143"/>
              <a:gd name="T67" fmla="*/ 1901 h 1902"/>
              <a:gd name="T68" fmla="*/ 5142 w 5143"/>
              <a:gd name="T69" fmla="*/ 1901 h 1902"/>
              <a:gd name="T70" fmla="*/ 5076 w 5143"/>
              <a:gd name="T71" fmla="*/ 1827 h 1902"/>
              <a:gd name="T72" fmla="*/ 4968 w 5143"/>
              <a:gd name="T73" fmla="*/ 1707 h 1902"/>
              <a:gd name="T74" fmla="*/ 4797 w 5143"/>
              <a:gd name="T75" fmla="*/ 1539 h 1902"/>
              <a:gd name="T76" fmla="*/ 4617 w 5143"/>
              <a:gd name="T77" fmla="*/ 1383 h 1902"/>
              <a:gd name="T78" fmla="*/ 4410 w 5143"/>
              <a:gd name="T79" fmla="*/ 1221 h 1902"/>
              <a:gd name="T80" fmla="*/ 4185 w 5143"/>
              <a:gd name="T81" fmla="*/ 1071 h 1902"/>
              <a:gd name="T82" fmla="*/ 3960 w 5143"/>
              <a:gd name="T83" fmla="*/ 939 h 1902"/>
              <a:gd name="T84" fmla="*/ 3708 w 5143"/>
              <a:gd name="T85" fmla="*/ 801 h 1902"/>
              <a:gd name="T86" fmla="*/ 3492 w 5143"/>
              <a:gd name="T87" fmla="*/ 702 h 1902"/>
              <a:gd name="T88" fmla="*/ 3231 w 5143"/>
              <a:gd name="T89" fmla="*/ 588 h 1902"/>
              <a:gd name="T90" fmla="*/ 2964 w 5143"/>
              <a:gd name="T91" fmla="*/ 489 h 1902"/>
              <a:gd name="T92" fmla="*/ 2718 w 5143"/>
              <a:gd name="T93" fmla="*/ 405 h 190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9" name="Freeform 5"/>
          <p:cNvSpPr>
            <a:spLocks/>
          </p:cNvSpPr>
          <p:nvPr/>
        </p:nvSpPr>
        <p:spPr bwMode="white">
          <a:xfrm>
            <a:off x="0" y="3146425"/>
            <a:ext cx="12192000" cy="3690938"/>
          </a:xfrm>
          <a:custGeom>
            <a:avLst/>
            <a:gdLst>
              <a:gd name="T0" fmla="*/ 0 w 5760"/>
              <a:gd name="T1" fmla="*/ 0 h 2325"/>
              <a:gd name="T2" fmla="*/ 0 w 5760"/>
              <a:gd name="T3" fmla="*/ 339 h 2325"/>
              <a:gd name="T4" fmla="*/ 558 w 5760"/>
              <a:gd name="T5" fmla="*/ 357 h 2325"/>
              <a:gd name="T6" fmla="*/ 807 w 5760"/>
              <a:gd name="T7" fmla="*/ 375 h 2325"/>
              <a:gd name="T8" fmla="*/ 1056 w 5760"/>
              <a:gd name="T9" fmla="*/ 399 h 2325"/>
              <a:gd name="T10" fmla="*/ 1272 w 5760"/>
              <a:gd name="T11" fmla="*/ 426 h 2325"/>
              <a:gd name="T12" fmla="*/ 1539 w 5760"/>
              <a:gd name="T13" fmla="*/ 465 h 2325"/>
              <a:gd name="T14" fmla="*/ 1791 w 5760"/>
              <a:gd name="T15" fmla="*/ 510 h 2325"/>
              <a:gd name="T16" fmla="*/ 2076 w 5760"/>
              <a:gd name="T17" fmla="*/ 570 h 2325"/>
              <a:gd name="T18" fmla="*/ 2334 w 5760"/>
              <a:gd name="T19" fmla="*/ 630 h 2325"/>
              <a:gd name="T20" fmla="*/ 2544 w 5760"/>
              <a:gd name="T21" fmla="*/ 687 h 2325"/>
              <a:gd name="T22" fmla="*/ 2775 w 5760"/>
              <a:gd name="T23" fmla="*/ 759 h 2325"/>
              <a:gd name="T24" fmla="*/ 3003 w 5760"/>
              <a:gd name="T25" fmla="*/ 837 h 2325"/>
              <a:gd name="T26" fmla="*/ 3231 w 5760"/>
              <a:gd name="T27" fmla="*/ 924 h 2325"/>
              <a:gd name="T28" fmla="*/ 3438 w 5760"/>
              <a:gd name="T29" fmla="*/ 1005 h 2325"/>
              <a:gd name="T30" fmla="*/ 3663 w 5760"/>
              <a:gd name="T31" fmla="*/ 1110 h 2325"/>
              <a:gd name="T32" fmla="*/ 3903 w 5760"/>
              <a:gd name="T33" fmla="*/ 1233 h 2325"/>
              <a:gd name="T34" fmla="*/ 4149 w 5760"/>
              <a:gd name="T35" fmla="*/ 1374 h 2325"/>
              <a:gd name="T36" fmla="*/ 4353 w 5760"/>
              <a:gd name="T37" fmla="*/ 1506 h 2325"/>
              <a:gd name="T38" fmla="*/ 4491 w 5760"/>
              <a:gd name="T39" fmla="*/ 1602 h 2325"/>
              <a:gd name="T40" fmla="*/ 4668 w 5760"/>
              <a:gd name="T41" fmla="*/ 1740 h 2325"/>
              <a:gd name="T42" fmla="*/ 4824 w 5760"/>
              <a:gd name="T43" fmla="*/ 1875 h 2325"/>
              <a:gd name="T44" fmla="*/ 4968 w 5760"/>
              <a:gd name="T45" fmla="*/ 2016 h 2325"/>
              <a:gd name="T46" fmla="*/ 5100 w 5760"/>
              <a:gd name="T47" fmla="*/ 2154 h 2325"/>
              <a:gd name="T48" fmla="*/ 5238 w 5760"/>
              <a:gd name="T49" fmla="*/ 2324 h 2325"/>
              <a:gd name="T50" fmla="*/ 5759 w 5760"/>
              <a:gd name="T51" fmla="*/ 2324 h 2325"/>
              <a:gd name="T52" fmla="*/ 5759 w 5760"/>
              <a:gd name="T53" fmla="*/ 1245 h 2325"/>
              <a:gd name="T54" fmla="*/ 5580 w 5760"/>
              <a:gd name="T55" fmla="*/ 1119 h 2325"/>
              <a:gd name="T56" fmla="*/ 5400 w 5760"/>
              <a:gd name="T57" fmla="*/ 1020 h 2325"/>
              <a:gd name="T58" fmla="*/ 5205 w 5760"/>
              <a:gd name="T59" fmla="*/ 918 h 2325"/>
              <a:gd name="T60" fmla="*/ 5031 w 5760"/>
              <a:gd name="T61" fmla="*/ 837 h 2325"/>
              <a:gd name="T62" fmla="*/ 4866 w 5760"/>
              <a:gd name="T63" fmla="*/ 771 h 2325"/>
              <a:gd name="T64" fmla="*/ 4710 w 5760"/>
              <a:gd name="T65" fmla="*/ 711 h 2325"/>
              <a:gd name="T66" fmla="*/ 4545 w 5760"/>
              <a:gd name="T67" fmla="*/ 651 h 2325"/>
              <a:gd name="T68" fmla="*/ 4386 w 5760"/>
              <a:gd name="T69" fmla="*/ 600 h 2325"/>
              <a:gd name="T70" fmla="*/ 4248 w 5760"/>
              <a:gd name="T71" fmla="*/ 552 h 2325"/>
              <a:gd name="T72" fmla="*/ 3993 w 5760"/>
              <a:gd name="T73" fmla="*/ 483 h 2325"/>
              <a:gd name="T74" fmla="*/ 3777 w 5760"/>
              <a:gd name="T75" fmla="*/ 423 h 2325"/>
              <a:gd name="T76" fmla="*/ 3564 w 5760"/>
              <a:gd name="T77" fmla="*/ 375 h 2325"/>
              <a:gd name="T78" fmla="*/ 3282 w 5760"/>
              <a:gd name="T79" fmla="*/ 312 h 2325"/>
              <a:gd name="T80" fmla="*/ 3003 w 5760"/>
              <a:gd name="T81" fmla="*/ 261 h 2325"/>
              <a:gd name="T82" fmla="*/ 2733 w 5760"/>
              <a:gd name="T83" fmla="*/ 213 h 2325"/>
              <a:gd name="T84" fmla="*/ 2451 w 5760"/>
              <a:gd name="T85" fmla="*/ 171 h 2325"/>
              <a:gd name="T86" fmla="*/ 2211 w 5760"/>
              <a:gd name="T87" fmla="*/ 138 h 2325"/>
              <a:gd name="T88" fmla="*/ 1974 w 5760"/>
              <a:gd name="T89" fmla="*/ 108 h 2325"/>
              <a:gd name="T90" fmla="*/ 1665 w 5760"/>
              <a:gd name="T91" fmla="*/ 81 h 2325"/>
              <a:gd name="T92" fmla="*/ 1437 w 5760"/>
              <a:gd name="T93" fmla="*/ 60 h 2325"/>
              <a:gd name="T94" fmla="*/ 1125 w 5760"/>
              <a:gd name="T95" fmla="*/ 36 h 2325"/>
              <a:gd name="T96" fmla="*/ 828 w 5760"/>
              <a:gd name="T97" fmla="*/ 21 h 2325"/>
              <a:gd name="T98" fmla="*/ 558 w 5760"/>
              <a:gd name="T99" fmla="*/ 12 h 2325"/>
              <a:gd name="T100" fmla="*/ 282 w 5760"/>
              <a:gd name="T101" fmla="*/ 3 h 2325"/>
              <a:gd name="T102" fmla="*/ 0 w 5760"/>
              <a:gd name="T103" fmla="*/ 0 h 232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0" name="Freeform 6"/>
          <p:cNvSpPr>
            <a:spLocks/>
          </p:cNvSpPr>
          <p:nvPr/>
        </p:nvSpPr>
        <p:spPr bwMode="white">
          <a:xfrm>
            <a:off x="0" y="2460625"/>
            <a:ext cx="12192000" cy="2497138"/>
          </a:xfrm>
          <a:custGeom>
            <a:avLst/>
            <a:gdLst>
              <a:gd name="T0" fmla="*/ 0 w 5760"/>
              <a:gd name="T1" fmla="*/ 0 h 1573"/>
              <a:gd name="T2" fmla="*/ 0 w 5760"/>
              <a:gd name="T3" fmla="*/ 351 h 1573"/>
              <a:gd name="T4" fmla="*/ 282 w 5760"/>
              <a:gd name="T5" fmla="*/ 357 h 1573"/>
              <a:gd name="T6" fmla="*/ 627 w 5760"/>
              <a:gd name="T7" fmla="*/ 363 h 1573"/>
              <a:gd name="T8" fmla="*/ 960 w 5760"/>
              <a:gd name="T9" fmla="*/ 375 h 1573"/>
              <a:gd name="T10" fmla="*/ 1218 w 5760"/>
              <a:gd name="T11" fmla="*/ 393 h 1573"/>
              <a:gd name="T12" fmla="*/ 1470 w 5760"/>
              <a:gd name="T13" fmla="*/ 411 h 1573"/>
              <a:gd name="T14" fmla="*/ 1746 w 5760"/>
              <a:gd name="T15" fmla="*/ 435 h 1573"/>
              <a:gd name="T16" fmla="*/ 2022 w 5760"/>
              <a:gd name="T17" fmla="*/ 462 h 1573"/>
              <a:gd name="T18" fmla="*/ 2340 w 5760"/>
              <a:gd name="T19" fmla="*/ 504 h 1573"/>
              <a:gd name="T20" fmla="*/ 2664 w 5760"/>
              <a:gd name="T21" fmla="*/ 549 h 1573"/>
              <a:gd name="T22" fmla="*/ 2952 w 5760"/>
              <a:gd name="T23" fmla="*/ 597 h 1573"/>
              <a:gd name="T24" fmla="*/ 3225 w 5760"/>
              <a:gd name="T25" fmla="*/ 648 h 1573"/>
              <a:gd name="T26" fmla="*/ 3513 w 5760"/>
              <a:gd name="T27" fmla="*/ 708 h 1573"/>
              <a:gd name="T28" fmla="*/ 3693 w 5760"/>
              <a:gd name="T29" fmla="*/ 750 h 1573"/>
              <a:gd name="T30" fmla="*/ 3936 w 5760"/>
              <a:gd name="T31" fmla="*/ 810 h 1573"/>
              <a:gd name="T32" fmla="*/ 4095 w 5760"/>
              <a:gd name="T33" fmla="*/ 855 h 1573"/>
              <a:gd name="T34" fmla="*/ 4281 w 5760"/>
              <a:gd name="T35" fmla="*/ 909 h 1573"/>
              <a:gd name="T36" fmla="*/ 4503 w 5760"/>
              <a:gd name="T37" fmla="*/ 981 h 1573"/>
              <a:gd name="T38" fmla="*/ 4704 w 5760"/>
              <a:gd name="T39" fmla="*/ 1053 h 1573"/>
              <a:gd name="T40" fmla="*/ 4911 w 5760"/>
              <a:gd name="T41" fmla="*/ 1131 h 1573"/>
              <a:gd name="T42" fmla="*/ 5073 w 5760"/>
              <a:gd name="T43" fmla="*/ 1197 h 1573"/>
              <a:gd name="T44" fmla="*/ 5256 w 5760"/>
              <a:gd name="T45" fmla="*/ 1281 h 1573"/>
              <a:gd name="T46" fmla="*/ 5475 w 5760"/>
              <a:gd name="T47" fmla="*/ 1401 h 1573"/>
              <a:gd name="T48" fmla="*/ 5628 w 5760"/>
              <a:gd name="T49" fmla="*/ 1482 h 1573"/>
              <a:gd name="T50" fmla="*/ 5759 w 5760"/>
              <a:gd name="T51" fmla="*/ 1572 h 1573"/>
              <a:gd name="T52" fmla="*/ 5759 w 5760"/>
              <a:gd name="T53" fmla="*/ 633 h 1573"/>
              <a:gd name="T54" fmla="*/ 5493 w 5760"/>
              <a:gd name="T55" fmla="*/ 570 h 1573"/>
              <a:gd name="T56" fmla="*/ 5214 w 5760"/>
              <a:gd name="T57" fmla="*/ 501 h 1573"/>
              <a:gd name="T58" fmla="*/ 4950 w 5760"/>
              <a:gd name="T59" fmla="*/ 444 h 1573"/>
              <a:gd name="T60" fmla="*/ 4701 w 5760"/>
              <a:gd name="T61" fmla="*/ 396 h 1573"/>
              <a:gd name="T62" fmla="*/ 4425 w 5760"/>
              <a:gd name="T63" fmla="*/ 348 h 1573"/>
              <a:gd name="T64" fmla="*/ 4110 w 5760"/>
              <a:gd name="T65" fmla="*/ 294 h 1573"/>
              <a:gd name="T66" fmla="*/ 3813 w 5760"/>
              <a:gd name="T67" fmla="*/ 252 h 1573"/>
              <a:gd name="T68" fmla="*/ 3549 w 5760"/>
              <a:gd name="T69" fmla="*/ 213 h 1573"/>
              <a:gd name="T70" fmla="*/ 3261 w 5760"/>
              <a:gd name="T71" fmla="*/ 183 h 1573"/>
              <a:gd name="T72" fmla="*/ 3015 w 5760"/>
              <a:gd name="T73" fmla="*/ 153 h 1573"/>
              <a:gd name="T74" fmla="*/ 2757 w 5760"/>
              <a:gd name="T75" fmla="*/ 129 h 1573"/>
              <a:gd name="T76" fmla="*/ 2520 w 5760"/>
              <a:gd name="T77" fmla="*/ 105 h 1573"/>
              <a:gd name="T78" fmla="*/ 2301 w 5760"/>
              <a:gd name="T79" fmla="*/ 87 h 1573"/>
              <a:gd name="T80" fmla="*/ 2013 w 5760"/>
              <a:gd name="T81" fmla="*/ 66 h 1573"/>
              <a:gd name="T82" fmla="*/ 1731 w 5760"/>
              <a:gd name="T83" fmla="*/ 48 h 1573"/>
              <a:gd name="T84" fmla="*/ 1524 w 5760"/>
              <a:gd name="T85" fmla="*/ 39 h 1573"/>
              <a:gd name="T86" fmla="*/ 1260 w 5760"/>
              <a:gd name="T87" fmla="*/ 27 h 1573"/>
              <a:gd name="T88" fmla="*/ 966 w 5760"/>
              <a:gd name="T89" fmla="*/ 15 h 1573"/>
              <a:gd name="T90" fmla="*/ 714 w 5760"/>
              <a:gd name="T91" fmla="*/ 12 h 1573"/>
              <a:gd name="T92" fmla="*/ 510 w 5760"/>
              <a:gd name="T93" fmla="*/ 6 h 1573"/>
              <a:gd name="T94" fmla="*/ 243 w 5760"/>
              <a:gd name="T95" fmla="*/ 0 h 1573"/>
              <a:gd name="T96" fmla="*/ 0 w 5760"/>
              <a:gd name="T97" fmla="*/ 0 h 157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1" name="Freeform 7"/>
          <p:cNvSpPr>
            <a:spLocks/>
          </p:cNvSpPr>
          <p:nvPr/>
        </p:nvSpPr>
        <p:spPr bwMode="white">
          <a:xfrm>
            <a:off x="0" y="1793876"/>
            <a:ext cx="12192000" cy="1539875"/>
          </a:xfrm>
          <a:custGeom>
            <a:avLst/>
            <a:gdLst>
              <a:gd name="T0" fmla="*/ 0 w 5760"/>
              <a:gd name="T1" fmla="*/ 0 h 970"/>
              <a:gd name="T2" fmla="*/ 0 w 5760"/>
              <a:gd name="T3" fmla="*/ 339 h 970"/>
              <a:gd name="T4" fmla="*/ 318 w 5760"/>
              <a:gd name="T5" fmla="*/ 342 h 970"/>
              <a:gd name="T6" fmla="*/ 591 w 5760"/>
              <a:gd name="T7" fmla="*/ 348 h 970"/>
              <a:gd name="T8" fmla="*/ 846 w 5760"/>
              <a:gd name="T9" fmla="*/ 354 h 970"/>
              <a:gd name="T10" fmla="*/ 1074 w 5760"/>
              <a:gd name="T11" fmla="*/ 360 h 970"/>
              <a:gd name="T12" fmla="*/ 1314 w 5760"/>
              <a:gd name="T13" fmla="*/ 366 h 970"/>
              <a:gd name="T14" fmla="*/ 1599 w 5760"/>
              <a:gd name="T15" fmla="*/ 381 h 970"/>
              <a:gd name="T16" fmla="*/ 1911 w 5760"/>
              <a:gd name="T17" fmla="*/ 399 h 970"/>
              <a:gd name="T18" fmla="*/ 2241 w 5760"/>
              <a:gd name="T19" fmla="*/ 420 h 970"/>
              <a:gd name="T20" fmla="*/ 2619 w 5760"/>
              <a:gd name="T21" fmla="*/ 453 h 970"/>
              <a:gd name="T22" fmla="*/ 2889 w 5760"/>
              <a:gd name="T23" fmla="*/ 477 h 970"/>
              <a:gd name="T24" fmla="*/ 3177 w 5760"/>
              <a:gd name="T25" fmla="*/ 507 h 970"/>
              <a:gd name="T26" fmla="*/ 3498 w 5760"/>
              <a:gd name="T27" fmla="*/ 543 h 970"/>
              <a:gd name="T28" fmla="*/ 3813 w 5760"/>
              <a:gd name="T29" fmla="*/ 585 h 970"/>
              <a:gd name="T30" fmla="*/ 4044 w 5760"/>
              <a:gd name="T31" fmla="*/ 618 h 970"/>
              <a:gd name="T32" fmla="*/ 4365 w 5760"/>
              <a:gd name="T33" fmla="*/ 669 h 970"/>
              <a:gd name="T34" fmla="*/ 4683 w 5760"/>
              <a:gd name="T35" fmla="*/ 726 h 970"/>
              <a:gd name="T36" fmla="*/ 4980 w 5760"/>
              <a:gd name="T37" fmla="*/ 786 h 970"/>
              <a:gd name="T38" fmla="*/ 5268 w 5760"/>
              <a:gd name="T39" fmla="*/ 846 h 970"/>
              <a:gd name="T40" fmla="*/ 5646 w 5760"/>
              <a:gd name="T41" fmla="*/ 942 h 970"/>
              <a:gd name="T42" fmla="*/ 5759 w 5760"/>
              <a:gd name="T43" fmla="*/ 969 h 970"/>
              <a:gd name="T44" fmla="*/ 5759 w 5760"/>
              <a:gd name="T45" fmla="*/ 0 h 970"/>
              <a:gd name="T46" fmla="*/ 0 w 5760"/>
              <a:gd name="T47" fmla="*/ 0 h 97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white">
          <a:xfrm>
            <a:off x="0" y="-20638"/>
            <a:ext cx="12192000" cy="1682751"/>
          </a:xfrm>
          <a:custGeom>
            <a:avLst/>
            <a:gdLst>
              <a:gd name="T0" fmla="*/ 0 w 5760"/>
              <a:gd name="T1" fmla="*/ 753 h 1060"/>
              <a:gd name="T2" fmla="*/ 0 w 5760"/>
              <a:gd name="T3" fmla="*/ 1059 h 1060"/>
              <a:gd name="T4" fmla="*/ 5759 w 5760"/>
              <a:gd name="T5" fmla="*/ 1059 h 1060"/>
              <a:gd name="T6" fmla="*/ 5759 w 5760"/>
              <a:gd name="T7" fmla="*/ 0 h 1060"/>
              <a:gd name="T8" fmla="*/ 5430 w 5760"/>
              <a:gd name="T9" fmla="*/ 0 h 1060"/>
              <a:gd name="T10" fmla="*/ 5298 w 5760"/>
              <a:gd name="T11" fmla="*/ 84 h 1060"/>
              <a:gd name="T12" fmla="*/ 5136 w 5760"/>
              <a:gd name="T13" fmla="*/ 159 h 1060"/>
              <a:gd name="T14" fmla="*/ 4968 w 5760"/>
              <a:gd name="T15" fmla="*/ 222 h 1060"/>
              <a:gd name="T16" fmla="*/ 4812 w 5760"/>
              <a:gd name="T17" fmla="*/ 267 h 1060"/>
              <a:gd name="T18" fmla="*/ 4626 w 5760"/>
              <a:gd name="T19" fmla="*/ 324 h 1060"/>
              <a:gd name="T20" fmla="*/ 4440 w 5760"/>
              <a:gd name="T21" fmla="*/ 366 h 1060"/>
              <a:gd name="T22" fmla="*/ 4230 w 5760"/>
              <a:gd name="T23" fmla="*/ 414 h 1060"/>
              <a:gd name="T24" fmla="*/ 3939 w 5760"/>
              <a:gd name="T25" fmla="*/ 468 h 1060"/>
              <a:gd name="T26" fmla="*/ 3711 w 5760"/>
              <a:gd name="T27" fmla="*/ 504 h 1060"/>
              <a:gd name="T28" fmla="*/ 3441 w 5760"/>
              <a:gd name="T29" fmla="*/ 543 h 1060"/>
              <a:gd name="T30" fmla="*/ 3189 w 5760"/>
              <a:gd name="T31" fmla="*/ 579 h 1060"/>
              <a:gd name="T32" fmla="*/ 2925 w 5760"/>
              <a:gd name="T33" fmla="*/ 606 h 1060"/>
              <a:gd name="T34" fmla="*/ 2679 w 5760"/>
              <a:gd name="T35" fmla="*/ 633 h 1060"/>
              <a:gd name="T36" fmla="*/ 2418 w 5760"/>
              <a:gd name="T37" fmla="*/ 654 h 1060"/>
              <a:gd name="T38" fmla="*/ 2142 w 5760"/>
              <a:gd name="T39" fmla="*/ 675 h 1060"/>
              <a:gd name="T40" fmla="*/ 1896 w 5760"/>
              <a:gd name="T41" fmla="*/ 693 h 1060"/>
              <a:gd name="T42" fmla="*/ 1647 w 5760"/>
              <a:gd name="T43" fmla="*/ 708 h 1060"/>
              <a:gd name="T44" fmla="*/ 1404 w 5760"/>
              <a:gd name="T45" fmla="*/ 720 h 1060"/>
              <a:gd name="T46" fmla="*/ 1170 w 5760"/>
              <a:gd name="T47" fmla="*/ 732 h 1060"/>
              <a:gd name="T48" fmla="*/ 906 w 5760"/>
              <a:gd name="T49" fmla="*/ 738 h 1060"/>
              <a:gd name="T50" fmla="*/ 534 w 5760"/>
              <a:gd name="T51" fmla="*/ 747 h 1060"/>
              <a:gd name="T52" fmla="*/ 201 w 5760"/>
              <a:gd name="T53" fmla="*/ 753 h 1060"/>
              <a:gd name="T54" fmla="*/ 0 w 5760"/>
              <a:gd name="T55" fmla="*/ 753 h 10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white">
          <a:xfrm>
            <a:off x="0" y="-20638"/>
            <a:ext cx="11184467" cy="1068388"/>
          </a:xfrm>
          <a:custGeom>
            <a:avLst/>
            <a:gdLst>
              <a:gd name="T0" fmla="*/ 0 w 5284"/>
              <a:gd name="T1" fmla="*/ 366 h 673"/>
              <a:gd name="T2" fmla="*/ 0 w 5284"/>
              <a:gd name="T3" fmla="*/ 672 h 673"/>
              <a:gd name="T4" fmla="*/ 303 w 5284"/>
              <a:gd name="T5" fmla="*/ 672 h 673"/>
              <a:gd name="T6" fmla="*/ 723 w 5284"/>
              <a:gd name="T7" fmla="*/ 663 h 673"/>
              <a:gd name="T8" fmla="*/ 1020 w 5284"/>
              <a:gd name="T9" fmla="*/ 654 h 673"/>
              <a:gd name="T10" fmla="*/ 1302 w 5284"/>
              <a:gd name="T11" fmla="*/ 642 h 673"/>
              <a:gd name="T12" fmla="*/ 1554 w 5284"/>
              <a:gd name="T13" fmla="*/ 630 h 673"/>
              <a:gd name="T14" fmla="*/ 1779 w 5284"/>
              <a:gd name="T15" fmla="*/ 615 h 673"/>
              <a:gd name="T16" fmla="*/ 1962 w 5284"/>
              <a:gd name="T17" fmla="*/ 606 h 673"/>
              <a:gd name="T18" fmla="*/ 2193 w 5284"/>
              <a:gd name="T19" fmla="*/ 588 h 673"/>
              <a:gd name="T20" fmla="*/ 2448 w 5284"/>
              <a:gd name="T21" fmla="*/ 570 h 673"/>
              <a:gd name="T22" fmla="*/ 2700 w 5284"/>
              <a:gd name="T23" fmla="*/ 546 h 673"/>
              <a:gd name="T24" fmla="*/ 2904 w 5284"/>
              <a:gd name="T25" fmla="*/ 528 h 673"/>
              <a:gd name="T26" fmla="*/ 3138 w 5284"/>
              <a:gd name="T27" fmla="*/ 498 h 673"/>
              <a:gd name="T28" fmla="*/ 3324 w 5284"/>
              <a:gd name="T29" fmla="*/ 474 h 673"/>
              <a:gd name="T30" fmla="*/ 3534 w 5284"/>
              <a:gd name="T31" fmla="*/ 447 h 673"/>
              <a:gd name="T32" fmla="*/ 3735 w 5284"/>
              <a:gd name="T33" fmla="*/ 420 h 673"/>
              <a:gd name="T34" fmla="*/ 3933 w 5284"/>
              <a:gd name="T35" fmla="*/ 384 h 673"/>
              <a:gd name="T36" fmla="*/ 4116 w 5284"/>
              <a:gd name="T37" fmla="*/ 351 h 673"/>
              <a:gd name="T38" fmla="*/ 4266 w 5284"/>
              <a:gd name="T39" fmla="*/ 318 h 673"/>
              <a:gd name="T40" fmla="*/ 4446 w 5284"/>
              <a:gd name="T41" fmla="*/ 279 h 673"/>
              <a:gd name="T42" fmla="*/ 4620 w 5284"/>
              <a:gd name="T43" fmla="*/ 237 h 673"/>
              <a:gd name="T44" fmla="*/ 4779 w 5284"/>
              <a:gd name="T45" fmla="*/ 192 h 673"/>
              <a:gd name="T46" fmla="*/ 4920 w 5284"/>
              <a:gd name="T47" fmla="*/ 147 h 673"/>
              <a:gd name="T48" fmla="*/ 5085 w 5284"/>
              <a:gd name="T49" fmla="*/ 90 h 673"/>
              <a:gd name="T50" fmla="*/ 5193 w 5284"/>
              <a:gd name="T51" fmla="*/ 42 h 673"/>
              <a:gd name="T52" fmla="*/ 5283 w 5284"/>
              <a:gd name="T53" fmla="*/ 0 h 673"/>
              <a:gd name="T54" fmla="*/ 3201 w 5284"/>
              <a:gd name="T55" fmla="*/ 0 h 673"/>
              <a:gd name="T56" fmla="*/ 2982 w 5284"/>
              <a:gd name="T57" fmla="*/ 57 h 673"/>
              <a:gd name="T58" fmla="*/ 2775 w 5284"/>
              <a:gd name="T59" fmla="*/ 108 h 673"/>
              <a:gd name="T60" fmla="*/ 2562 w 5284"/>
              <a:gd name="T61" fmla="*/ 150 h 673"/>
              <a:gd name="T62" fmla="*/ 2397 w 5284"/>
              <a:gd name="T63" fmla="*/ 183 h 673"/>
              <a:gd name="T64" fmla="*/ 2205 w 5284"/>
              <a:gd name="T65" fmla="*/ 213 h 673"/>
              <a:gd name="T66" fmla="*/ 2001 w 5284"/>
              <a:gd name="T67" fmla="*/ 243 h 673"/>
              <a:gd name="T68" fmla="*/ 1776 w 5284"/>
              <a:gd name="T69" fmla="*/ 273 h 673"/>
              <a:gd name="T70" fmla="*/ 1536 w 5284"/>
              <a:gd name="T71" fmla="*/ 297 h 673"/>
              <a:gd name="T72" fmla="*/ 1344 w 5284"/>
              <a:gd name="T73" fmla="*/ 312 h 673"/>
              <a:gd name="T74" fmla="*/ 1134 w 5284"/>
              <a:gd name="T75" fmla="*/ 330 h 673"/>
              <a:gd name="T76" fmla="*/ 921 w 5284"/>
              <a:gd name="T77" fmla="*/ 342 h 673"/>
              <a:gd name="T78" fmla="*/ 696 w 5284"/>
              <a:gd name="T79" fmla="*/ 354 h 673"/>
              <a:gd name="T80" fmla="*/ 501 w 5284"/>
              <a:gd name="T81" fmla="*/ 360 h 673"/>
              <a:gd name="T82" fmla="*/ 279 w 5284"/>
              <a:gd name="T83" fmla="*/ 366 h 673"/>
              <a:gd name="T84" fmla="*/ 99 w 5284"/>
              <a:gd name="T85" fmla="*/ 369 h 673"/>
              <a:gd name="T86" fmla="*/ 0 w 5284"/>
              <a:gd name="T87" fmla="*/ 366 h 67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4" name="Freeform 10"/>
          <p:cNvSpPr>
            <a:spLocks/>
          </p:cNvSpPr>
          <p:nvPr/>
        </p:nvSpPr>
        <p:spPr bwMode="white">
          <a:xfrm>
            <a:off x="0" y="-20638"/>
            <a:ext cx="6104467" cy="454026"/>
          </a:xfrm>
          <a:custGeom>
            <a:avLst/>
            <a:gdLst>
              <a:gd name="T0" fmla="*/ 0 w 2884"/>
              <a:gd name="T1" fmla="*/ 0 h 286"/>
              <a:gd name="T2" fmla="*/ 0 w 2884"/>
              <a:gd name="T3" fmla="*/ 285 h 286"/>
              <a:gd name="T4" fmla="*/ 192 w 2884"/>
              <a:gd name="T5" fmla="*/ 285 h 286"/>
              <a:gd name="T6" fmla="*/ 384 w 2884"/>
              <a:gd name="T7" fmla="*/ 282 h 286"/>
              <a:gd name="T8" fmla="*/ 579 w 2884"/>
              <a:gd name="T9" fmla="*/ 276 h 286"/>
              <a:gd name="T10" fmla="*/ 789 w 2884"/>
              <a:gd name="T11" fmla="*/ 267 h 286"/>
              <a:gd name="T12" fmla="*/ 999 w 2884"/>
              <a:gd name="T13" fmla="*/ 258 h 286"/>
              <a:gd name="T14" fmla="*/ 1161 w 2884"/>
              <a:gd name="T15" fmla="*/ 246 h 286"/>
              <a:gd name="T16" fmla="*/ 1302 w 2884"/>
              <a:gd name="T17" fmla="*/ 234 h 286"/>
              <a:gd name="T18" fmla="*/ 1458 w 2884"/>
              <a:gd name="T19" fmla="*/ 222 h 286"/>
              <a:gd name="T20" fmla="*/ 1665 w 2884"/>
              <a:gd name="T21" fmla="*/ 201 h 286"/>
              <a:gd name="T22" fmla="*/ 1992 w 2884"/>
              <a:gd name="T23" fmla="*/ 159 h 286"/>
              <a:gd name="T24" fmla="*/ 2301 w 2884"/>
              <a:gd name="T25" fmla="*/ 117 h 286"/>
              <a:gd name="T26" fmla="*/ 2604 w 2884"/>
              <a:gd name="T27" fmla="*/ 60 h 286"/>
              <a:gd name="T28" fmla="*/ 2883 w 2884"/>
              <a:gd name="T29" fmla="*/ 0 h 286"/>
              <a:gd name="T30" fmla="*/ 0 w 2884"/>
              <a:gd name="T31" fmla="*/ 0 h 28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F832EC-87E5-4FAC-A03B-4521BB7252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44614" y="2411157"/>
            <a:ext cx="5551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Book Antiqua" panose="02040602050305030304" pitchFamily="18" charset="0"/>
              </a:rPr>
              <a:t>INFECTION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5403" y="4251960"/>
            <a:ext cx="11393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MICROBIOLOGY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0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74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Localized infection vs. systemic infection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Localized Infection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An infection that is restricted to a specific location or region within the body of the host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Systemic Infection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An infection that has spread to several regions or areas in the body of the host</a:t>
            </a:r>
            <a:r>
              <a:rPr lang="en-US" altLang="en-US" b="1" smtClean="0"/>
              <a:t>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3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>
          <a:xfrm>
            <a:off x="914400" y="214316"/>
            <a:ext cx="10363200" cy="928687"/>
          </a:xfrm>
        </p:spPr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1024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90502" y="1285878"/>
            <a:ext cx="11620500" cy="5572125"/>
          </a:xfrm>
        </p:spPr>
        <p:txBody>
          <a:bodyPr/>
          <a:lstStyle/>
          <a:p>
            <a:r>
              <a:rPr lang="en-US" altLang="en-US" b="1" smtClean="0">
                <a:solidFill>
                  <a:srgbClr val="FFFF00"/>
                </a:solidFill>
              </a:rPr>
              <a:t>Cross Infections</a:t>
            </a:r>
          </a:p>
          <a:p>
            <a:pPr>
              <a:buFontTx/>
              <a:buChar char="-"/>
            </a:pPr>
            <a:r>
              <a:rPr lang="en-US" altLang="en-US" b="1" smtClean="0"/>
              <a:t>When a patient already suffering from a disease, a new infection is set up from another host</a:t>
            </a:r>
          </a:p>
          <a:p>
            <a:r>
              <a:rPr lang="en-US" altLang="en-US" b="1" smtClean="0">
                <a:solidFill>
                  <a:srgbClr val="FFFF00"/>
                </a:solidFill>
              </a:rPr>
              <a:t>Nosocomial infection</a:t>
            </a:r>
          </a:p>
          <a:p>
            <a:pPr>
              <a:buFontTx/>
              <a:buChar char="-"/>
            </a:pPr>
            <a:r>
              <a:rPr lang="en-US" altLang="en-US" b="1" smtClean="0"/>
              <a:t>Cross infection occurring in Hospitals</a:t>
            </a:r>
          </a:p>
          <a:p>
            <a:r>
              <a:rPr lang="en-US" altLang="en-US" b="1" smtClean="0">
                <a:solidFill>
                  <a:srgbClr val="FFFF00"/>
                </a:solidFill>
              </a:rPr>
              <a:t>Iatrogenic infection</a:t>
            </a:r>
          </a:p>
          <a:p>
            <a:pPr>
              <a:buFontTx/>
              <a:buNone/>
            </a:pPr>
            <a:r>
              <a:rPr lang="en-US" altLang="en-US" b="1" smtClean="0"/>
              <a:t>-  Physician induced infections ( investigative, therapeutic &amp; other procedures) </a:t>
            </a:r>
            <a:endParaRPr lang="en-IN" altLang="en-US" b="1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Clinical infection vs. subclinical infection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Clinical Infection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An infection with obvious observable or detectable symptoms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Subclinical Infection</a:t>
            </a:r>
            <a:r>
              <a:rPr lang="en-US" altLang="en-US" b="1" smtClean="0"/>
              <a:t>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An infection with few or no obvious symptoms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3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12291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76251" y="1785938"/>
            <a:ext cx="11239500" cy="4786312"/>
          </a:xfrm>
        </p:spPr>
        <p:txBody>
          <a:bodyPr/>
          <a:lstStyle/>
          <a:p>
            <a:r>
              <a:rPr lang="en-US" altLang="en-US" smtClean="0">
                <a:solidFill>
                  <a:srgbClr val="FFFF00"/>
                </a:solidFill>
              </a:rPr>
              <a:t>Endogenous</a:t>
            </a:r>
            <a:r>
              <a:rPr lang="en-US" altLang="en-US" smtClean="0"/>
              <a:t> vs </a:t>
            </a:r>
            <a:r>
              <a:rPr lang="en-US" altLang="en-US" smtClean="0">
                <a:solidFill>
                  <a:srgbClr val="FFFF00"/>
                </a:solidFill>
              </a:rPr>
              <a:t>Exogenous</a:t>
            </a:r>
          </a:p>
          <a:p>
            <a:pPr>
              <a:buFontTx/>
              <a:buChar char="-"/>
            </a:pPr>
            <a:r>
              <a:rPr lang="en-US" altLang="en-US" smtClean="0"/>
              <a:t>Depending on the source of infecton whether from the host’s own body or from external sources</a:t>
            </a:r>
          </a:p>
          <a:p>
            <a:r>
              <a:rPr lang="en-US" altLang="en-US" smtClean="0">
                <a:solidFill>
                  <a:srgbClr val="FFFF00"/>
                </a:solidFill>
              </a:rPr>
              <a:t>Latent infection</a:t>
            </a:r>
          </a:p>
          <a:p>
            <a:pPr>
              <a:buFontTx/>
              <a:buNone/>
            </a:pPr>
            <a:r>
              <a:rPr lang="en-US" altLang="en-US" smtClean="0"/>
              <a:t>-  Some pathogens after infection may remain in the tissues in a hidden form, proliferating &amp; producing clinical disease when host resistance is lowered</a:t>
            </a:r>
            <a:endParaRPr lang="en-IN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Opportunistic infection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An infection caused by microorganisms that are commonly found in the host’s environment. This term is often used to refer to infections caused by organisms of the normal flora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bldLvl="3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1371600"/>
            <a:ext cx="111760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The suffix “-emia”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 suffix meaning “</a:t>
            </a:r>
            <a:r>
              <a:rPr lang="en-US" altLang="en-US" b="1" smtClean="0">
                <a:solidFill>
                  <a:srgbClr val="FFFF00"/>
                </a:solidFill>
              </a:rPr>
              <a:t>presence of an infectious agent</a:t>
            </a:r>
            <a:r>
              <a:rPr lang="en-US" altLang="en-US" b="1" smtClean="0"/>
              <a:t>” 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Bacteremia = Presence of infectious bacteria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Viremia = Presence of infectious virus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Fungemia = Presence of infectious fungus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Septicemia = Presence of an infectious agent in the bloodstream</a:t>
            </a: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3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107696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The suffix “-itis”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 suffix meaning “</a:t>
            </a:r>
            <a:r>
              <a:rPr lang="en-US" altLang="en-US" b="1" smtClean="0">
                <a:solidFill>
                  <a:srgbClr val="FFFF00"/>
                </a:solidFill>
              </a:rPr>
              <a:t>inflammation of</a:t>
            </a:r>
            <a:r>
              <a:rPr lang="en-US" altLang="en-US" b="1" smtClean="0"/>
              <a:t>”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Examples: </a:t>
            </a:r>
          </a:p>
          <a:p>
            <a:pPr lvl="3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Pharyngitis = Inflammation of the pharynx</a:t>
            </a:r>
          </a:p>
          <a:p>
            <a:pPr lvl="3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Endocarditis = Inflammation of the heart chambers </a:t>
            </a:r>
          </a:p>
          <a:p>
            <a:pPr lvl="3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Gastroenteritis = Inflammation of the gastointestinal tract</a:t>
            </a:r>
            <a:endParaRPr lang="en-US" altLang="en-US" b="1" smtClean="0"/>
          </a:p>
          <a:p>
            <a:pPr lvl="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o"/>
            </a:pPr>
            <a:endParaRPr lang="en-US" altLang="en-US" b="1" smtClean="0"/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3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12192000" cy="58674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Epidemiology</a:t>
            </a:r>
            <a:r>
              <a:rPr lang="en-US" altLang="en-US" b="1" smtClean="0"/>
              <a:t>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The study of the transmission of disease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Communicable Disease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 disease that can be transmitted from one individual to another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Contagious Disease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 communicable disease that is easily spread from one individual to another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Non-communicable Disease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 disease that is not transmitted from one individual to another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3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107696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Endemic Disease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 disease condition that is normally found in a certain percentage of a population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Epidemic Disease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 disease condition present in a greater than usual percentage of a specific population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Pandemic Disease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An epidemic affecting a large geographical area; often on a global scale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  <a:p>
            <a:pPr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endParaRPr lang="en-US" altLang="en-US" b="1" smtClean="0"/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bldLvl="3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11582400" cy="54864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Sources of Infection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en-US" altLang="en-US" b="1" smtClean="0">
                <a:solidFill>
                  <a:srgbClr val="FFFF00"/>
                </a:solidFill>
              </a:rPr>
              <a:t>Carrier</a:t>
            </a:r>
            <a:r>
              <a:rPr lang="en-US" altLang="en-US" b="1" smtClean="0"/>
              <a:t> ( </a:t>
            </a:r>
            <a:r>
              <a:rPr lang="en-US" altLang="en-US" b="1" smtClean="0">
                <a:solidFill>
                  <a:srgbClr val="FFFF00"/>
                </a:solidFill>
              </a:rPr>
              <a:t>Human beings</a:t>
            </a:r>
            <a:r>
              <a:rPr lang="en-US" altLang="en-US" b="1" smtClean="0"/>
              <a:t>)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An individual who carries an infectious agent without manifesting symptoms, yet who can transmit the agent to another individual</a:t>
            </a:r>
          </a:p>
          <a:p>
            <a:pPr lvl="1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en-US" altLang="en-US" b="1" smtClean="0">
                <a:solidFill>
                  <a:srgbClr val="FFFF00"/>
                </a:solidFill>
              </a:rPr>
              <a:t>Healthy Carrier </a:t>
            </a:r>
            <a:r>
              <a:rPr lang="en-US" altLang="en-US" b="1" smtClean="0"/>
              <a:t>– Host who harbours the pathogen but has never suffered from the disease caused by that pathogen</a:t>
            </a:r>
          </a:p>
          <a:p>
            <a:pPr lvl="1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en-US" altLang="en-US" b="1" smtClean="0">
                <a:solidFill>
                  <a:srgbClr val="FFFF00"/>
                </a:solidFill>
              </a:rPr>
              <a:t>Convalescent Carrier </a:t>
            </a:r>
            <a:r>
              <a:rPr lang="en-US" altLang="en-US" b="1" smtClean="0"/>
              <a:t>– Person that has recently recovered from the disease but still harbours the pathogen in his body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3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609603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72318145"/>
              </p:ext>
            </p:extLst>
          </p:nvPr>
        </p:nvGraphicFramePr>
        <p:xfrm>
          <a:off x="711201" y="2612570"/>
          <a:ext cx="10232570" cy="2272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665">
                  <a:extLst>
                    <a:ext uri="{9D8B030D-6E8A-4147-A177-3AD203B41FA5}">
                      <a16:colId xmlns="" xmlns:a16="http://schemas.microsoft.com/office/drawing/2014/main" val="946123654"/>
                    </a:ext>
                  </a:extLst>
                </a:gridCol>
                <a:gridCol w="4459236">
                  <a:extLst>
                    <a:ext uri="{9D8B030D-6E8A-4147-A177-3AD203B41FA5}">
                      <a16:colId xmlns="" xmlns:a16="http://schemas.microsoft.com/office/drawing/2014/main" val="2411658997"/>
                    </a:ext>
                  </a:extLst>
                </a:gridCol>
                <a:gridCol w="3072669">
                  <a:extLst>
                    <a:ext uri="{9D8B030D-6E8A-4147-A177-3AD203B41FA5}">
                      <a16:colId xmlns="" xmlns:a16="http://schemas.microsoft.com/office/drawing/2014/main" val="3411213719"/>
                    </a:ext>
                  </a:extLst>
                </a:gridCol>
              </a:tblGrid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Core areas*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r>
                        <a:rPr lang="en-US" baseline="0" dirty="0" smtClean="0"/>
                        <a:t> 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 #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68424398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65725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Normal Flora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Desired to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9924706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Virulence 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Affective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Nice to know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77297493"/>
                  </a:ext>
                </a:extLst>
              </a:tr>
              <a:tr h="454499">
                <a:tc>
                  <a:txBody>
                    <a:bodyPr/>
                    <a:lstStyle/>
                    <a:p>
                      <a:r>
                        <a:rPr lang="en-US" dirty="0" smtClean="0"/>
                        <a:t>Infection 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Psychomotor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</a:t>
                      </a:r>
                      <a:r>
                        <a:rPr lang="en-US" baseline="0" dirty="0" smtClean="0"/>
                        <a:t> know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175656" y="187876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471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11201400" cy="5791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  <a:defRPr/>
            </a:pPr>
            <a:r>
              <a:rPr lang="en-US" b="1" dirty="0">
                <a:solidFill>
                  <a:srgbClr val="92D050"/>
                </a:solidFill>
              </a:rPr>
              <a:t>Vectors</a:t>
            </a:r>
            <a:r>
              <a:rPr lang="en-US" b="1" dirty="0"/>
              <a:t> ( Insects )</a:t>
            </a:r>
          </a:p>
          <a:p>
            <a:pPr lvl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b="1" dirty="0"/>
              <a:t>An insect that can transmit an infectious agent to humans </a:t>
            </a:r>
          </a:p>
          <a:p>
            <a:pPr lvl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b="1" dirty="0"/>
              <a:t>Two types: </a:t>
            </a:r>
            <a:r>
              <a:rPr lang="en-US" b="1" dirty="0">
                <a:solidFill>
                  <a:srgbClr val="FFFF00"/>
                </a:solidFill>
              </a:rPr>
              <a:t>mechanical</a:t>
            </a:r>
            <a:r>
              <a:rPr lang="en-US" b="1" dirty="0"/>
              <a:t> and </a:t>
            </a:r>
            <a:r>
              <a:rPr lang="en-US" b="1" dirty="0">
                <a:solidFill>
                  <a:srgbClr val="FFFF00"/>
                </a:solidFill>
              </a:rPr>
              <a:t>biological</a:t>
            </a:r>
            <a:r>
              <a:rPr lang="en-US" b="1" dirty="0"/>
              <a:t> 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Biological  vectors</a:t>
            </a:r>
            <a:r>
              <a:rPr lang="en-US" b="1" dirty="0"/>
              <a:t>: The infectious agent must incubate in the animal host as part of the agent’s developmental cycle; e.g., the transmission of malaria by infected mosquitoes 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Mechanical  vectors</a:t>
            </a:r>
            <a:r>
              <a:rPr lang="en-US" b="1" dirty="0"/>
              <a:t>: The infectious agent is physically transmitted by the animal vector, but the agent does not incubate or grow in the animal; e.g., the transmission of bacteria sticking to the feet of flies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  <a:defRPr/>
            </a:pPr>
            <a:endParaRPr lang="en-US" b="1" dirty="0"/>
          </a:p>
          <a:p>
            <a:pPr lvl="1">
              <a:spcBef>
                <a:spcPts val="500"/>
              </a:spcBef>
              <a:spcAft>
                <a:spcPts val="500"/>
              </a:spcAft>
              <a:defRPr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3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 noChangeArrowheads="1"/>
          </p:cNvSpPr>
          <p:nvPr>
            <p:ph type="title"/>
          </p:nvPr>
        </p:nvSpPr>
        <p:spPr>
          <a:xfrm>
            <a:off x="914400" y="285750"/>
            <a:ext cx="10363200" cy="928688"/>
          </a:xfrm>
        </p:spPr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2048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285752" y="1143000"/>
            <a:ext cx="11715749" cy="5715000"/>
          </a:xfrm>
        </p:spPr>
        <p:txBody>
          <a:bodyPr/>
          <a:lstStyle/>
          <a:p>
            <a:r>
              <a:rPr lang="en-US" altLang="en-US" smtClean="0">
                <a:solidFill>
                  <a:srgbClr val="92D050"/>
                </a:solidFill>
              </a:rPr>
              <a:t>Reservoir</a:t>
            </a:r>
            <a:r>
              <a:rPr lang="en-US" altLang="en-US" smtClean="0"/>
              <a:t> ( </a:t>
            </a:r>
            <a:r>
              <a:rPr lang="en-US" altLang="en-US" smtClean="0">
                <a:solidFill>
                  <a:srgbClr val="FFFF00"/>
                </a:solidFill>
              </a:rPr>
              <a:t>Animals</a:t>
            </a:r>
            <a:r>
              <a:rPr lang="en-US" altLang="en-US" smtClean="0"/>
              <a:t> )</a:t>
            </a:r>
          </a:p>
          <a:p>
            <a:pPr>
              <a:buFontTx/>
              <a:buNone/>
            </a:pPr>
            <a:r>
              <a:rPr lang="en-US" altLang="en-US" smtClean="0"/>
              <a:t>-animals that serve to maintain the parasite in nature act as reservoir of Human infections</a:t>
            </a:r>
          </a:p>
          <a:p>
            <a:pPr>
              <a:buFontTx/>
              <a:buNone/>
            </a:pPr>
            <a:r>
              <a:rPr lang="en-US" altLang="en-US" smtClean="0"/>
              <a:t>- Infectious disease transmitted from animals to human beings – </a:t>
            </a:r>
            <a:r>
              <a:rPr lang="en-US" altLang="en-US" smtClean="0">
                <a:solidFill>
                  <a:srgbClr val="FFFF00"/>
                </a:solidFill>
              </a:rPr>
              <a:t>Zoonoses</a:t>
            </a:r>
          </a:p>
          <a:p>
            <a:pPr>
              <a:buFontTx/>
              <a:buNone/>
            </a:pPr>
            <a:r>
              <a:rPr lang="en-US" altLang="en-US" smtClean="0"/>
              <a:t>-e.g. - bacterial ( Plague)</a:t>
            </a:r>
          </a:p>
          <a:p>
            <a:pPr>
              <a:buFontTx/>
              <a:buNone/>
            </a:pPr>
            <a:r>
              <a:rPr lang="en-US" altLang="en-US" smtClean="0"/>
              <a:t>        -  viral ( Rabies )</a:t>
            </a:r>
          </a:p>
          <a:p>
            <a:pPr>
              <a:buFontTx/>
              <a:buNone/>
            </a:pPr>
            <a:r>
              <a:rPr lang="en-US" altLang="en-US" smtClean="0"/>
              <a:t>        -  protozoal ( Toxoplasmosis)</a:t>
            </a:r>
          </a:p>
          <a:p>
            <a:pPr>
              <a:buFontTx/>
              <a:buNone/>
            </a:pPr>
            <a:r>
              <a:rPr lang="en-US" altLang="en-US" smtClean="0"/>
              <a:t>        -  helminthic ( Hyatid disease )</a:t>
            </a:r>
          </a:p>
          <a:p>
            <a:pPr>
              <a:buFontTx/>
              <a:buNone/>
            </a:pPr>
            <a:r>
              <a:rPr lang="en-US" altLang="en-US" smtClean="0"/>
              <a:t>        -  fungal ( Dermatophytes )</a:t>
            </a:r>
            <a:endParaRPr lang="en-IN" alt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2150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76252" y="1643064"/>
            <a:ext cx="10801349" cy="4929187"/>
          </a:xfrm>
        </p:spPr>
        <p:txBody>
          <a:bodyPr/>
          <a:lstStyle/>
          <a:p>
            <a:r>
              <a:rPr lang="en-US" altLang="en-US" smtClean="0"/>
              <a:t>Soil &amp; Water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mtClean="0">
                <a:solidFill>
                  <a:srgbClr val="FFFF00"/>
                </a:solidFill>
              </a:rPr>
              <a:t>Soil -</a:t>
            </a:r>
          </a:p>
          <a:p>
            <a:pPr>
              <a:buFontTx/>
              <a:buChar char="-"/>
            </a:pPr>
            <a:r>
              <a:rPr lang="en-US" altLang="en-US" smtClean="0"/>
              <a:t>Fungi – Histoplasma capsulatum, Nocardia asteroides</a:t>
            </a:r>
          </a:p>
          <a:p>
            <a:pPr>
              <a:buFontTx/>
              <a:buChar char="-"/>
            </a:pPr>
            <a:r>
              <a:rPr lang="en-US" altLang="en-US" smtClean="0"/>
              <a:t>Parasites – Round worm, Hook worm</a:t>
            </a:r>
          </a:p>
          <a:p>
            <a:r>
              <a:rPr lang="en-US" altLang="en-US" smtClean="0">
                <a:solidFill>
                  <a:srgbClr val="FFFF00"/>
                </a:solidFill>
              </a:rPr>
              <a:t>Water</a:t>
            </a:r>
            <a:r>
              <a:rPr lang="en-US" altLang="en-US" smtClean="0"/>
              <a:t> – </a:t>
            </a:r>
          </a:p>
          <a:p>
            <a:pPr>
              <a:buFontTx/>
              <a:buChar char="-"/>
            </a:pPr>
            <a:r>
              <a:rPr lang="en-US" altLang="en-US" smtClean="0"/>
              <a:t>Contamination – Cholera vibrio, hepatitis</a:t>
            </a:r>
          </a:p>
          <a:p>
            <a:pPr>
              <a:buFontTx/>
              <a:buChar char="-"/>
            </a:pPr>
            <a:r>
              <a:rPr lang="en-US" altLang="en-US" smtClean="0"/>
              <a:t>Vectors – cyclops – worms</a:t>
            </a:r>
          </a:p>
          <a:p>
            <a:pPr>
              <a:buFontTx/>
              <a:buChar char="-"/>
            </a:pPr>
            <a:endParaRPr lang="en-US" altLang="en-US" smtClean="0"/>
          </a:p>
          <a:p>
            <a:endParaRPr lang="en-IN" alt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22531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FFFF00"/>
                </a:solidFill>
              </a:rPr>
              <a:t>Food </a:t>
            </a:r>
            <a:r>
              <a:rPr lang="en-US" altLang="en-US" smtClean="0"/>
              <a:t>– </a:t>
            </a:r>
          </a:p>
          <a:p>
            <a:pPr>
              <a:buFontTx/>
              <a:buChar char="-"/>
            </a:pPr>
            <a:r>
              <a:rPr lang="en-US" altLang="en-US" smtClean="0">
                <a:solidFill>
                  <a:srgbClr val="FF0000"/>
                </a:solidFill>
              </a:rPr>
              <a:t>External</a:t>
            </a:r>
            <a:r>
              <a:rPr lang="en-US" altLang="en-US" smtClean="0"/>
              <a:t> contamination – food poisoning by Staphylococcus</a:t>
            </a:r>
          </a:p>
          <a:p>
            <a:pPr>
              <a:buFontTx/>
              <a:buChar char="-"/>
            </a:pPr>
            <a:r>
              <a:rPr lang="en-US" altLang="en-US" smtClean="0">
                <a:solidFill>
                  <a:srgbClr val="FF0000"/>
                </a:solidFill>
              </a:rPr>
              <a:t>Pre – existent</a:t>
            </a:r>
            <a:r>
              <a:rPr lang="en-US" altLang="en-US" smtClean="0"/>
              <a:t> infection – meat or other animal products - Salmonellosis</a:t>
            </a:r>
            <a:endParaRPr lang="en-IN" alt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12192000" cy="5500688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Mechanisms of Disease Transmission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en-US" altLang="en-US" b="1" smtClean="0"/>
              <a:t> </a:t>
            </a:r>
            <a:r>
              <a:rPr lang="en-US" altLang="en-US" b="1" smtClean="0">
                <a:solidFill>
                  <a:srgbClr val="FFFF00"/>
                </a:solidFill>
              </a:rPr>
              <a:t>Contact </a:t>
            </a:r>
            <a:r>
              <a:rPr lang="en-US" altLang="en-US" b="1" smtClean="0"/>
              <a:t>-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Directly</a:t>
            </a:r>
            <a:r>
              <a:rPr lang="en-US" altLang="en-US" b="1" smtClean="0"/>
              <a:t> From Person to Person</a:t>
            </a:r>
          </a:p>
          <a:p>
            <a:pPr lvl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b="1" smtClean="0"/>
              <a:t>Examples: </a:t>
            </a:r>
            <a:br>
              <a:rPr lang="en-US" altLang="en-US" b="1" smtClean="0"/>
            </a:br>
            <a:r>
              <a:rPr lang="en-US" altLang="en-US" b="1" smtClean="0"/>
              <a:t>Direct Skin Contact</a:t>
            </a:r>
            <a:br>
              <a:rPr lang="en-US" altLang="en-US" b="1" smtClean="0"/>
            </a:br>
            <a:r>
              <a:rPr lang="en-US" altLang="en-US" b="1" smtClean="0"/>
              <a:t>Airborne (Aerosols)</a:t>
            </a:r>
          </a:p>
          <a:p>
            <a:endParaRPr lang="en-IN" altLang="en-US" smtClean="0"/>
          </a:p>
          <a:p>
            <a:pPr lvl="1">
              <a:spcBef>
                <a:spcPts val="500"/>
              </a:spcBef>
              <a:spcAft>
                <a:spcPts val="500"/>
              </a:spcAft>
              <a:buFontTx/>
              <a:buNone/>
            </a:pPr>
            <a:endParaRPr lang="en-US" altLang="en-US" b="1" smtClean="0"/>
          </a:p>
          <a:p>
            <a:pPr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endParaRPr lang="en-US" altLang="en-US" b="1" smtClean="0"/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3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3"/>
            <a:ext cx="11811000" cy="4672013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Indirect</a:t>
            </a:r>
            <a:r>
              <a:rPr lang="en-US" altLang="en-US" b="1" smtClean="0"/>
              <a:t> Mechanisms of Disease Transmission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Examples: </a:t>
            </a:r>
            <a:br>
              <a:rPr lang="en-US" altLang="en-US" b="1" smtClean="0"/>
            </a:br>
            <a:r>
              <a:rPr lang="en-US" altLang="en-US" b="1" smtClean="0"/>
              <a:t>Food &amp; Waterborne Transmission  </a:t>
            </a:r>
            <a:br>
              <a:rPr lang="en-US" altLang="en-US" b="1" smtClean="0"/>
            </a:br>
            <a:r>
              <a:rPr lang="en-US" altLang="en-US" b="1" smtClean="0"/>
              <a:t>Animal Vectors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b="1" smtClean="0"/>
              <a:t>       Fomites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Any inanimate object capable of being an intermediate in the indirect transmission of an infectious agent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  <a:p>
            <a:pPr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endParaRPr lang="en-US" altLang="en-US" b="1" smtClean="0"/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3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 noChangeArrowheads="1"/>
          </p:cNvSpPr>
          <p:nvPr>
            <p:ph type="title"/>
          </p:nvPr>
        </p:nvSpPr>
        <p:spPr>
          <a:xfrm>
            <a:off x="914400" y="3"/>
            <a:ext cx="10363200" cy="1357313"/>
          </a:xfrm>
        </p:spPr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2560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76252" y="1214438"/>
            <a:ext cx="10801349" cy="5429250"/>
          </a:xfrm>
        </p:spPr>
        <p:txBody>
          <a:bodyPr/>
          <a:lstStyle/>
          <a:p>
            <a:r>
              <a:rPr lang="en-US" altLang="en-US" smtClean="0">
                <a:solidFill>
                  <a:srgbClr val="FFFF00"/>
                </a:solidFill>
              </a:rPr>
              <a:t>Inhalation</a:t>
            </a:r>
          </a:p>
          <a:p>
            <a:pPr>
              <a:buFontTx/>
              <a:buChar char="-"/>
            </a:pPr>
            <a:r>
              <a:rPr lang="en-US" altLang="en-US" smtClean="0"/>
              <a:t>Droplet Nuclei / aerosols</a:t>
            </a:r>
          </a:p>
          <a:p>
            <a:pPr>
              <a:buFontTx/>
              <a:buChar char="-"/>
            </a:pPr>
            <a:r>
              <a:rPr lang="en-US" altLang="en-US" smtClean="0"/>
              <a:t>1-10um in diam</a:t>
            </a:r>
          </a:p>
          <a:p>
            <a:pPr>
              <a:buFontTx/>
              <a:buChar char="-"/>
            </a:pPr>
            <a:r>
              <a:rPr lang="en-US" altLang="en-US" smtClean="0"/>
              <a:t>Resistant to drying, remain viable in dust</a:t>
            </a:r>
          </a:p>
          <a:p>
            <a:pPr>
              <a:buFontTx/>
              <a:buChar char="-"/>
            </a:pPr>
            <a:r>
              <a:rPr lang="en-US" altLang="en-US" smtClean="0"/>
              <a:t>E.g.- </a:t>
            </a:r>
          </a:p>
          <a:p>
            <a:pPr>
              <a:buFontTx/>
              <a:buNone/>
            </a:pPr>
            <a:r>
              <a:rPr lang="en-US" altLang="en-US" smtClean="0"/>
              <a:t>    Respiratory infections – Influenza &amp; Tuberculosis</a:t>
            </a:r>
            <a:endParaRPr lang="en-IN" alt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2662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FFFF00"/>
                </a:solidFill>
              </a:rPr>
              <a:t>Ingestion</a:t>
            </a:r>
          </a:p>
          <a:p>
            <a:pPr>
              <a:buFontTx/>
              <a:buChar char="-"/>
            </a:pPr>
            <a:r>
              <a:rPr lang="en-US" altLang="en-US" smtClean="0"/>
              <a:t>Contaminated eatables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mtClean="0"/>
              <a:t> Water borne – Cholera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mtClean="0"/>
              <a:t>Food borne – Food poisoning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mtClean="0"/>
              <a:t>Hand borne – Dysentry</a:t>
            </a:r>
          </a:p>
          <a:p>
            <a:r>
              <a:rPr lang="en-US" altLang="en-US" smtClean="0"/>
              <a:t>Insects </a:t>
            </a:r>
            <a:endParaRPr lang="en-IN" alt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27651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76253" y="1500188"/>
            <a:ext cx="11144249" cy="5072062"/>
          </a:xfrm>
        </p:spPr>
        <p:txBody>
          <a:bodyPr/>
          <a:lstStyle/>
          <a:p>
            <a:r>
              <a:rPr lang="en-US" altLang="en-US" smtClean="0">
                <a:solidFill>
                  <a:srgbClr val="FFFF00"/>
                </a:solidFill>
              </a:rPr>
              <a:t>Inoculation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mtClean="0"/>
              <a:t>Wounds -Tetanus spores ( air &amp; soil)</a:t>
            </a:r>
          </a:p>
          <a:p>
            <a:pPr>
              <a:buFontTx/>
              <a:buNone/>
            </a:pPr>
            <a:r>
              <a:rPr lang="en-US" altLang="en-US" smtClean="0"/>
              <a:t>                  - Rabies virus</a:t>
            </a:r>
          </a:p>
          <a:p>
            <a:pPr>
              <a:buFontTx/>
              <a:buNone/>
            </a:pPr>
            <a:r>
              <a:rPr lang="en-US" altLang="en-US" smtClean="0"/>
              <a:t>			- Arbovirus (Insects)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mtClean="0"/>
              <a:t>Iatrogenic – unsterilized needles, surgical instruments etc   </a:t>
            </a:r>
          </a:p>
          <a:p>
            <a:pPr>
              <a:buFontTx/>
              <a:buNone/>
            </a:pPr>
            <a:r>
              <a:rPr lang="en-US" altLang="en-US" smtClean="0"/>
              <a:t>                    - HBV &amp; HIV</a:t>
            </a:r>
            <a:endParaRPr lang="en-IN" alt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2867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FFFF00"/>
                </a:solidFill>
              </a:rPr>
              <a:t>Congenital</a:t>
            </a:r>
          </a:p>
          <a:p>
            <a:pPr>
              <a:buFontTx/>
              <a:buNone/>
            </a:pPr>
            <a:r>
              <a:rPr lang="en-US" altLang="en-US" smtClean="0"/>
              <a:t>-Vertical transmission – pathogens cross placenta &amp; infect fetus</a:t>
            </a:r>
          </a:p>
          <a:p>
            <a:pPr>
              <a:buFontTx/>
              <a:buNone/>
            </a:pPr>
            <a:r>
              <a:rPr lang="en-US" altLang="en-US" smtClean="0"/>
              <a:t>- abortion, miscarriage, stillbirth, congenital malformation</a:t>
            </a:r>
          </a:p>
          <a:p>
            <a:pPr>
              <a:buFontTx/>
              <a:buNone/>
            </a:pPr>
            <a:r>
              <a:rPr lang="en-US" altLang="en-US" smtClean="0"/>
              <a:t>    e.g. – congenital Syphilis, Rubella</a:t>
            </a:r>
          </a:p>
          <a:p>
            <a:pPr>
              <a:buFontTx/>
              <a:buNone/>
            </a:pPr>
            <a:endParaRPr lang="en-IN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Table of Content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</a:p>
          <a:p>
            <a:r>
              <a:rPr lang="en-US" dirty="0" smtClean="0"/>
              <a:t>Normal Flora</a:t>
            </a:r>
          </a:p>
          <a:p>
            <a:r>
              <a:rPr lang="en-US" dirty="0" smtClean="0"/>
              <a:t>Virulence Factor</a:t>
            </a:r>
          </a:p>
          <a:p>
            <a:r>
              <a:rPr lang="en-US" dirty="0" smtClean="0"/>
              <a:t>Infection Control</a:t>
            </a:r>
          </a:p>
          <a:p>
            <a:r>
              <a:rPr lang="en-US" dirty="0" smtClean="0"/>
              <a:t>Stages of Infection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773238" indent="-1773238"/>
            <a:r>
              <a:rPr lang="en-US" altLang="en-US" smtClean="0"/>
              <a:t>The Normal Flora of Humans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905000"/>
            <a:ext cx="10363200" cy="43434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Types of </a:t>
            </a:r>
            <a:r>
              <a:rPr lang="en-US" altLang="en-US" b="1" smtClean="0">
                <a:solidFill>
                  <a:srgbClr val="FF0000"/>
                </a:solidFill>
              </a:rPr>
              <a:t>Symbiosis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Mutualism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 symbiotic relationship in which both species benefit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Commensalism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 symbiotic relationship in which one species benefits, and the other species is neither helped nor harmed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3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773238" indent="-1773238"/>
            <a:r>
              <a:rPr lang="en-US" altLang="en-US" smtClean="0"/>
              <a:t>The Normal Flora of Humans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Types of </a:t>
            </a:r>
            <a:r>
              <a:rPr lang="en-US" altLang="en-US" b="1" smtClean="0">
                <a:solidFill>
                  <a:srgbClr val="FF0000"/>
                </a:solidFill>
              </a:rPr>
              <a:t>Symbiosis</a:t>
            </a:r>
            <a:r>
              <a:rPr lang="en-US" altLang="en-US" b="1" smtClean="0"/>
              <a:t> (cont.)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Parasitism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 symbiotic relationship in which one species benefits, and the other species is harmed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Generally, the species that benefits (</a:t>
            </a:r>
            <a:r>
              <a:rPr lang="en-US" altLang="en-US" sz="2800" b="1" smtClean="0">
                <a:solidFill>
                  <a:srgbClr val="FFFF00"/>
                </a:solidFill>
              </a:rPr>
              <a:t>the parasite</a:t>
            </a:r>
            <a:r>
              <a:rPr lang="en-US" altLang="en-US" sz="2800" b="1" smtClean="0"/>
              <a:t>) is much smaller than the species that is harmed (</a:t>
            </a:r>
            <a:r>
              <a:rPr lang="en-US" altLang="en-US" sz="2800" b="1" smtClean="0">
                <a:solidFill>
                  <a:srgbClr val="FFFF00"/>
                </a:solidFill>
              </a:rPr>
              <a:t>the host</a:t>
            </a:r>
            <a:r>
              <a:rPr lang="en-US" altLang="en-US" sz="2800" b="1" smtClean="0"/>
              <a:t>)</a:t>
            </a:r>
            <a:endParaRPr lang="en-US" altLang="en-US" b="1" smtClean="0"/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None/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bldLvl="3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773238" indent="-1773238"/>
            <a:r>
              <a:rPr lang="en-US" altLang="en-US" smtClean="0"/>
              <a:t>The Normal Flora of Humans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Normal flora is </a:t>
            </a:r>
            <a:r>
              <a:rPr lang="en-US" altLang="en-US" b="1" smtClean="0">
                <a:solidFill>
                  <a:srgbClr val="FFFF00"/>
                </a:solidFill>
              </a:rPr>
              <a:t>present</a:t>
            </a:r>
            <a:r>
              <a:rPr lang="en-US" altLang="en-US" b="1" smtClean="0"/>
              <a:t> in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skin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upper respiratory tract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oral cavity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intestine, especially large intestine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vaginal tract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Very </a:t>
            </a:r>
            <a:r>
              <a:rPr lang="en-US" altLang="en-US" b="1" smtClean="0">
                <a:solidFill>
                  <a:srgbClr val="FFFF00"/>
                </a:solidFill>
              </a:rPr>
              <a:t>little</a:t>
            </a:r>
            <a:r>
              <a:rPr lang="en-US" altLang="en-US" b="1" smtClean="0"/>
              <a:t> normal flora in </a:t>
            </a:r>
            <a:r>
              <a:rPr lang="en-US" altLang="en-US" b="1" smtClean="0">
                <a:solidFill>
                  <a:srgbClr val="FFFF00"/>
                </a:solidFill>
              </a:rPr>
              <a:t>eyes</a:t>
            </a:r>
            <a:r>
              <a:rPr lang="en-US" altLang="en-US" b="1" smtClean="0"/>
              <a:t> &amp; </a:t>
            </a:r>
            <a:r>
              <a:rPr lang="en-US" altLang="en-US" b="1" smtClean="0">
                <a:solidFill>
                  <a:srgbClr val="FFFF00"/>
                </a:solidFill>
              </a:rPr>
              <a:t>stomach</a:t>
            </a:r>
            <a:r>
              <a:rPr lang="en-US" altLang="en-US" b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3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773238" indent="-1773238"/>
            <a:r>
              <a:rPr lang="en-US" altLang="en-US" smtClean="0"/>
              <a:t>The Normal Flora of Humans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3" y="1428750"/>
            <a:ext cx="10712449" cy="542925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Notably </a:t>
            </a:r>
            <a:r>
              <a:rPr lang="en-US" altLang="en-US" b="1" smtClean="0">
                <a:solidFill>
                  <a:srgbClr val="FFFF00"/>
                </a:solidFill>
              </a:rPr>
              <a:t>absent</a:t>
            </a:r>
            <a:r>
              <a:rPr lang="en-US" altLang="en-US" b="1" smtClean="0"/>
              <a:t> in most all internal organs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Absent in: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lower respiratory tract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muscle tissue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blood &amp; tissue fluid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cerebrospinal fluid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peritoneum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pericardium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meninges</a:t>
            </a: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bldLvl="3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773238" indent="-1773238"/>
            <a:r>
              <a:rPr lang="en-US" altLang="en-US" smtClean="0"/>
              <a:t>The Normal Flora of Humans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1" y="2057402"/>
            <a:ext cx="10890251" cy="4086225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Benefits</a:t>
            </a:r>
            <a:r>
              <a:rPr lang="en-US" altLang="en-US" b="1" smtClean="0"/>
              <a:t> of the normal flora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0000"/>
                </a:solidFill>
              </a:rPr>
              <a:t>Nutrient production</a:t>
            </a:r>
            <a:r>
              <a:rPr lang="en-US" altLang="en-US" b="1" smtClean="0"/>
              <a:t>/processing </a:t>
            </a:r>
            <a:br>
              <a:rPr lang="en-US" altLang="en-US" b="1" smtClean="0"/>
            </a:br>
            <a:r>
              <a:rPr lang="en-US" altLang="en-US" b="1" smtClean="0"/>
              <a:t>e.g. Vitamin K production by </a:t>
            </a:r>
            <a:r>
              <a:rPr lang="en-US" altLang="en-US" b="1" i="1" smtClean="0"/>
              <a:t>E. coli</a:t>
            </a:r>
            <a:endParaRPr lang="en-US" altLang="en-US" b="1" smtClean="0"/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0000"/>
                </a:solidFill>
              </a:rPr>
              <a:t>Competition</a:t>
            </a:r>
            <a:r>
              <a:rPr lang="en-US" altLang="en-US" b="1" smtClean="0"/>
              <a:t> with pathogenic microbes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Normal development of the </a:t>
            </a:r>
            <a:r>
              <a:rPr lang="en-US" altLang="en-US" b="1" smtClean="0">
                <a:solidFill>
                  <a:srgbClr val="FF0000"/>
                </a:solidFill>
              </a:rPr>
              <a:t>immune system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Normal flora and opportunistic infections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bldLvl="3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Generalized Stages of Infection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 marL="460375" indent="-460375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b="1" smtClean="0"/>
              <a:t>1.	</a:t>
            </a:r>
            <a:r>
              <a:rPr lang="en-US" altLang="en-US" b="1" smtClean="0">
                <a:solidFill>
                  <a:srgbClr val="FFFF00"/>
                </a:solidFill>
              </a:rPr>
              <a:t>Entry of Pathogen 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Portal of Entry </a:t>
            </a:r>
          </a:p>
          <a:p>
            <a:pPr marL="460375" indent="-460375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b="1" smtClean="0"/>
              <a:t>2.	</a:t>
            </a:r>
            <a:r>
              <a:rPr lang="en-US" altLang="en-US" b="1" smtClean="0">
                <a:solidFill>
                  <a:srgbClr val="FFFF00"/>
                </a:solidFill>
              </a:rPr>
              <a:t>Colonization 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Usually at the site of entry </a:t>
            </a:r>
          </a:p>
          <a:p>
            <a:pPr marL="460375" indent="-460375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b="1" smtClean="0"/>
              <a:t>3.	</a:t>
            </a:r>
            <a:r>
              <a:rPr lang="en-US" altLang="en-US" b="1" smtClean="0">
                <a:solidFill>
                  <a:srgbClr val="FFFF00"/>
                </a:solidFill>
              </a:rPr>
              <a:t>Incubation Period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Asymptomatic period 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Between the initial contact with the microbe and the appearance of the first symptoms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3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Generalized Stages of Infection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 marL="460375" indent="-460375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b="1" smtClean="0"/>
              <a:t>4.	</a:t>
            </a:r>
            <a:r>
              <a:rPr lang="en-US" altLang="en-US" b="1" smtClean="0">
                <a:solidFill>
                  <a:srgbClr val="FFFF00"/>
                </a:solidFill>
              </a:rPr>
              <a:t>Prodromal Symptoms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Initial Symptoms </a:t>
            </a:r>
          </a:p>
          <a:p>
            <a:pPr marL="460375" indent="-460375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b="1" smtClean="0"/>
              <a:t>5.	</a:t>
            </a:r>
            <a:r>
              <a:rPr lang="en-US" altLang="en-US" b="1" smtClean="0">
                <a:solidFill>
                  <a:srgbClr val="FFFF00"/>
                </a:solidFill>
              </a:rPr>
              <a:t>Invasive period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Increasing Severity of Symptoms 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Fever 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Inflammation and Swelling 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Tissue Damage 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Infection May Spread to Other Sites </a:t>
            </a:r>
          </a:p>
          <a:p>
            <a:pPr marL="860425"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Acme (Fastigium)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bldLvl="3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Generalized Stages of Infection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 marL="460375" indent="-460375">
              <a:spcBef>
                <a:spcPts val="500"/>
              </a:spcBef>
              <a:spcAft>
                <a:spcPts val="500"/>
              </a:spcAft>
              <a:buFontTx/>
              <a:buNone/>
            </a:pPr>
            <a:endParaRPr lang="en-US" altLang="en-US" b="1" smtClean="0"/>
          </a:p>
          <a:p>
            <a:pPr marL="460375" indent="-460375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b="1" smtClean="0"/>
              <a:t>6.	</a:t>
            </a:r>
            <a:r>
              <a:rPr lang="en-US" altLang="en-US" b="1" smtClean="0">
                <a:solidFill>
                  <a:srgbClr val="FFFF00"/>
                </a:solidFill>
              </a:rPr>
              <a:t>Decline of Infection</a:t>
            </a:r>
          </a:p>
          <a:p>
            <a:pPr marL="460375" indent="-460375">
              <a:spcBef>
                <a:spcPts val="500"/>
              </a:spcBef>
              <a:spcAft>
                <a:spcPts val="500"/>
              </a:spcAft>
              <a:buFontTx/>
              <a:buNone/>
            </a:pPr>
            <a:endParaRPr lang="en-US" altLang="en-US" b="1" smtClean="0"/>
          </a:p>
          <a:p>
            <a:pPr marL="460375" indent="-460375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b="1" smtClean="0"/>
              <a:t>5.	</a:t>
            </a:r>
            <a:r>
              <a:rPr lang="en-US" altLang="en-US" b="1" smtClean="0">
                <a:solidFill>
                  <a:srgbClr val="FFFF00"/>
                </a:solidFill>
              </a:rPr>
              <a:t>Convalescence</a:t>
            </a:r>
            <a:r>
              <a:rPr lang="en-US" altLang="en-US" b="1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bldLvl="3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Virulence Factors and Toxins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8288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 State of the Host Immune System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Number of Pathogenic Cells </a:t>
            </a:r>
            <a:br>
              <a:rPr lang="en-US" altLang="en-US" b="1" smtClean="0"/>
            </a:br>
            <a:r>
              <a:rPr lang="en-US" altLang="en-US" b="1" smtClean="0"/>
              <a:t>encountered by the Host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Infectious Dose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None/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3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Virulence Factors and Toxins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Enzymatic Virulence Factors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Examples: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Coagluase (</a:t>
            </a:r>
            <a:r>
              <a:rPr lang="en-US" altLang="en-US" sz="2800" b="1" i="1" smtClean="0"/>
              <a:t>Staphylococcus aureus</a:t>
            </a:r>
            <a:r>
              <a:rPr lang="en-US" altLang="en-US" sz="2800" b="1" smtClean="0"/>
              <a:t>)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Streptokinase (</a:t>
            </a:r>
            <a:r>
              <a:rPr lang="en-US" altLang="en-US" sz="2800" b="1" i="1" smtClean="0"/>
              <a:t>Streptococcus pyogenes</a:t>
            </a:r>
            <a:r>
              <a:rPr lang="en-US" altLang="en-US" sz="2800" b="1" smtClean="0"/>
              <a:t>)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Hyaluronidase (Many pathogens)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Collagenase (Many pathogens)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Leucocidin (Many pathogens)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Hemolysin</a:t>
            </a:r>
            <a:r>
              <a:rPr lang="en-US" altLang="en-US" b="1" smtClean="0"/>
              <a:t>  </a:t>
            </a:r>
            <a:r>
              <a:rPr lang="en-US" altLang="en-US" sz="2800" b="1" smtClean="0"/>
              <a:t>(Many pathogens)</a:t>
            </a: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bldLvl="3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379538" indent="-1379538" algn="l"/>
            <a:r>
              <a:rPr lang="en-US" altLang="en-US" smtClean="0"/>
              <a:t>	Infection and Disease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smtClean="0"/>
              <a:t>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smtClean="0"/>
              <a:t>A. Definitions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smtClean="0"/>
              <a:t>B. The Normal Flora of Humans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smtClean="0"/>
              <a:t>C. Generalized Stages of Infection </a:t>
            </a:r>
          </a:p>
          <a:p>
            <a:pPr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smtClean="0"/>
              <a:t>D. Virulence Factors and Toxins </a:t>
            </a:r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bldLvl="3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Virulence Factors and Toxins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Adhesion Factors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Examples: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Protein A (</a:t>
            </a:r>
            <a:r>
              <a:rPr lang="en-US" altLang="en-US" sz="2800" b="1" i="1" smtClean="0"/>
              <a:t>Staphylococcus aureus</a:t>
            </a:r>
            <a:r>
              <a:rPr lang="en-US" altLang="en-US" sz="2800" b="1" smtClean="0"/>
              <a:t>)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Protein M (</a:t>
            </a:r>
            <a:r>
              <a:rPr lang="en-US" altLang="en-US" sz="2800" b="1" i="1" smtClean="0"/>
              <a:t>Streptococcus pyogenes</a:t>
            </a:r>
            <a:r>
              <a:rPr lang="en-US" altLang="en-US" sz="2800" b="1" smtClean="0"/>
              <a:t>)</a:t>
            </a: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bldLvl="3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Virulence Factors and Toxins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4478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Exotoxins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 type of bacterial toxin with the following properties: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May be produced by either </a:t>
            </a:r>
            <a:r>
              <a:rPr lang="en-US" altLang="en-US" b="1" smtClean="0">
                <a:solidFill>
                  <a:srgbClr val="FFFF00"/>
                </a:solidFill>
              </a:rPr>
              <a:t>gram-positive </a:t>
            </a:r>
            <a:r>
              <a:rPr lang="en-US" altLang="en-US" b="1" smtClean="0"/>
              <a:t>or gram-negative bacteria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Is secreted by the bacteria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The action of the exotoxin does not necessarily require the presence of the bacteria in the host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Most exotoxins are peptide or protein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Most exotoxins are heat sensitive (exception: enterotoxin of </a:t>
            </a:r>
            <a:r>
              <a:rPr lang="en-US" altLang="en-US" b="1" i="1" smtClean="0"/>
              <a:t>Staphylococcus aureus</a:t>
            </a:r>
            <a:r>
              <a:rPr lang="en-US" altLang="en-US" b="1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bldLvl="3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Virulence Factors and Toxins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4478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Exotoxins</a:t>
            </a:r>
            <a:r>
              <a:rPr lang="en-US" altLang="en-US" b="1" smtClean="0"/>
              <a:t> (cont.)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Classes of exotoxins: Neurotoxic, cytotoxic, or enterotoxic exotoxins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Neurotoxins</a:t>
            </a:r>
            <a:r>
              <a:rPr lang="en-US" altLang="en-US" b="1" smtClean="0"/>
              <a:t>: Interfere with proper synaptic transmissions in neurons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Cytotoxins</a:t>
            </a:r>
            <a:r>
              <a:rPr lang="en-US" altLang="en-US" b="1" smtClean="0"/>
              <a:t>: Inhibit specific cellular activities, such as protein synthesis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Enterotoxins</a:t>
            </a:r>
            <a:r>
              <a:rPr lang="en-US" altLang="en-US" b="1" smtClean="0"/>
              <a:t>: Interfere with water reabsorption in the large intestine; irritate the lining of the gastrointestinal tract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bldLvl="3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Virulence Factors and Toxins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8288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Endotoxins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 type of bacterial toxin having the following properties: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Produced only by </a:t>
            </a:r>
            <a:r>
              <a:rPr lang="en-US" altLang="en-US" b="1" smtClean="0">
                <a:solidFill>
                  <a:srgbClr val="FFFF00"/>
                </a:solidFill>
              </a:rPr>
              <a:t>gram-negative </a:t>
            </a:r>
            <a:r>
              <a:rPr lang="en-US" altLang="en-US" b="1" smtClean="0"/>
              <a:t>bacteria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Endotoxins are a component of the gram-negative cell wall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The action of endotoxin requires the presence of the bacteria in the host. The endotoxin may be released from the cell wall as the cells die and disintegrate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bldLvl="3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Virulence Factors and Toxins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828800"/>
            <a:ext cx="10363200" cy="35814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Endotoxins </a:t>
            </a:r>
            <a:r>
              <a:rPr lang="en-US" altLang="en-US" b="1" smtClean="0"/>
              <a:t>(cont.)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Endotoxin is composed of Lipid A: Part of the lipopolysaccharide layer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Mode of action: Irritation/inflammation of epithelium, GI irritation, capillary/blood vessel inflammation, hemorrhaging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bldLvl="3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 noChangeArrowheads="1"/>
          </p:cNvSpPr>
          <p:nvPr>
            <p:ph type="ctrTitle"/>
          </p:nvPr>
        </p:nvSpPr>
        <p:spPr>
          <a:xfrm>
            <a:off x="1809751" y="533400"/>
            <a:ext cx="9486900" cy="5253038"/>
          </a:xfrm>
        </p:spPr>
        <p:txBody>
          <a:bodyPr/>
          <a:lstStyle/>
          <a:p>
            <a:pPr eaLnBrk="1" hangingPunct="1"/>
            <a:r>
              <a:rPr lang="en-IN" smtClean="0">
                <a:solidFill>
                  <a:schemeClr val="tx1"/>
                </a:solidFill>
              </a:rPr>
              <a:t>INFECTION CONTROL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476500" y="1643063"/>
            <a:ext cx="6807200" cy="2868612"/>
          </a:xfrm>
          <a:prstGeom prst="rect">
            <a:avLst/>
          </a:prstGeom>
        </p:spPr>
        <p:txBody>
          <a:bodyPr lIns="45720" tIns="0" rIns="45720" bIns="0" anchor="b"/>
          <a:lstStyle/>
          <a:p>
            <a:pPr algn="r" eaLnBrk="1" fontAlgn="auto" hangingPunct="1">
              <a:spcAft>
                <a:spcPts val="0"/>
              </a:spcAft>
              <a:defRPr/>
            </a:pPr>
            <a:endParaRPr lang="en-IN" sz="42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3"/>
          <p:cNvSpPr>
            <a:spLocks noGrp="1" noChangeArrowheads="1"/>
          </p:cNvSpPr>
          <p:nvPr>
            <p:ph type="title"/>
          </p:nvPr>
        </p:nvSpPr>
        <p:spPr>
          <a:xfrm>
            <a:off x="609600" y="320675"/>
            <a:ext cx="9652000" cy="1143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INFECTION</a:t>
            </a:r>
            <a:endParaRPr lang="en-IN" sz="2800" smtClean="0">
              <a:solidFill>
                <a:schemeClr val="tx1"/>
              </a:solidFill>
            </a:endParaRPr>
          </a:p>
        </p:txBody>
      </p:sp>
      <p:sp>
        <p:nvSpPr>
          <p:cNvPr id="46083" name="Content Placeholder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1800" smtClean="0">
                <a:latin typeface="Californian FB" pitchFamily="18" charset="0"/>
                <a:cs typeface="Arial" charset="0"/>
              </a:rPr>
              <a:t>THE DEPOSITION  OF ORGANISM IN THE TISSUE AND THEIR GROWTH RESULTING IN A HOST REACTION IS CALLED INFECTION.</a:t>
            </a:r>
          </a:p>
          <a:p>
            <a:pPr eaLnBrk="1" hangingPunct="1"/>
            <a:r>
              <a:rPr lang="en-US" altLang="en-US" sz="1800" smtClean="0">
                <a:latin typeface="Californian FB" pitchFamily="18" charset="0"/>
                <a:cs typeface="Arial" charset="0"/>
              </a:rPr>
              <a:t>THE NO. OF ORGANISM REQUIRED TO CAUSE AN INFECTION IS TERMED AS </a:t>
            </a:r>
            <a:r>
              <a:rPr lang="en-US" altLang="en-US" sz="2800" smtClean="0">
                <a:solidFill>
                  <a:srgbClr val="00B0F0"/>
                </a:solidFill>
                <a:latin typeface="Brush Script MT" pitchFamily="66" charset="0"/>
                <a:cs typeface="Arial" charset="0"/>
              </a:rPr>
              <a:t>Infective dose.</a:t>
            </a:r>
            <a:endParaRPr lang="en-US" altLang="en-US" sz="2800" smtClean="0">
              <a:solidFill>
                <a:srgbClr val="00B0F0"/>
              </a:solidFill>
              <a:latin typeface="Californian FB" pitchFamily="18" charset="0"/>
              <a:cs typeface="Arial" charset="0"/>
            </a:endParaRPr>
          </a:p>
          <a:p>
            <a:pPr eaLnBrk="1" hangingPunct="1"/>
            <a:r>
              <a:rPr lang="en-US" altLang="en-US" sz="1800" smtClean="0">
                <a:latin typeface="Californian FB" pitchFamily="18" charset="0"/>
                <a:cs typeface="Arial" charset="0"/>
              </a:rPr>
              <a:t>MICRO-ORGANISM  CAN SPREAD FROM ONE PERSON TO ANOTHER AND THUS AFFECTING INFECTIVE DOSE  THROUGH:-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 sz="2800" smtClean="0">
                <a:solidFill>
                  <a:srgbClr val="00B0F0"/>
                </a:solidFill>
                <a:latin typeface="Brush Script MT" pitchFamily="66" charset="0"/>
                <a:cs typeface="Arial" charset="0"/>
              </a:rPr>
              <a:t>Direct contact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 sz="2800" smtClean="0">
                <a:solidFill>
                  <a:srgbClr val="00B0F0"/>
                </a:solidFill>
                <a:latin typeface="Brush Script MT" pitchFamily="66" charset="0"/>
                <a:cs typeface="Arial" charset="0"/>
              </a:rPr>
              <a:t>Indirect contact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 sz="2800" smtClean="0">
                <a:solidFill>
                  <a:srgbClr val="00B0F0"/>
                </a:solidFill>
                <a:latin typeface="Brush Script MT" pitchFamily="66" charset="0"/>
                <a:cs typeface="Arial" charset="0"/>
              </a:rPr>
              <a:t>Droplet infection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 sz="2800" smtClean="0">
                <a:solidFill>
                  <a:srgbClr val="00B0F0"/>
                </a:solidFill>
                <a:latin typeface="Brush Script MT" pitchFamily="66" charset="0"/>
                <a:cs typeface="Arial" charset="0"/>
              </a:rPr>
              <a:t>Airborne infection</a:t>
            </a:r>
          </a:p>
          <a:p>
            <a:pPr eaLnBrk="1" hangingPunct="1">
              <a:buFont typeface="Wingdings 2" pitchFamily="18" charset="2"/>
              <a:buNone/>
            </a:pPr>
            <a:endParaRPr lang="en-IN" altLang="en-US" sz="2800" smtClean="0">
              <a:solidFill>
                <a:srgbClr val="00B0F0"/>
              </a:solidFill>
              <a:latin typeface="Brush Script MT" pitchFamily="66" charset="0"/>
              <a:cs typeface="Arial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678"/>
            <a:ext cx="9652000" cy="6080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00B0F0"/>
                </a:solidFill>
                <a:latin typeface="Brush Script MT" pitchFamily="66" charset="0"/>
              </a:rPr>
              <a:t/>
            </a:r>
            <a:br>
              <a:rPr lang="en-US" sz="2800" dirty="0">
                <a:solidFill>
                  <a:srgbClr val="00B0F0"/>
                </a:solidFill>
                <a:latin typeface="Brush Script MT" pitchFamily="66" charset="0"/>
              </a:rPr>
            </a:br>
            <a:r>
              <a:rPr lang="en-US" sz="2800" dirty="0">
                <a:solidFill>
                  <a:srgbClr val="00B0F0"/>
                </a:solidFill>
                <a:latin typeface="Brush Script MT" pitchFamily="66" charset="0"/>
              </a:rPr>
              <a:t> </a:t>
            </a:r>
            <a:endParaRPr lang="en-IN" sz="2800" dirty="0">
              <a:solidFill>
                <a:srgbClr val="00B0F0"/>
              </a:solidFill>
              <a:latin typeface="Brush Scrip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76250"/>
            <a:ext cx="10363200" cy="561975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sz="18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b="1" dirty="0">
                <a:solidFill>
                  <a:srgbClr val="0070C0"/>
                </a:solidFill>
                <a:latin typeface="Brush Script MT" pitchFamily="66" charset="0"/>
              </a:rPr>
              <a:t>DIRECT CONTROL</a:t>
            </a:r>
            <a:endParaRPr lang="en-US" sz="3300" b="1" dirty="0">
              <a:solidFill>
                <a:srgbClr val="0070C0"/>
              </a:solidFill>
              <a:latin typeface="Brush Script MT" pitchFamily="66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1800" dirty="0"/>
              <a:t>BY TOUCHING SOFT TISSUES OR TEETH OF PATIENT.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1800" dirty="0"/>
              <a:t>IT CAUSES IMMEDIATE SPREAD OF INFECTION BY THE SOURCE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b="1" dirty="0">
                <a:solidFill>
                  <a:srgbClr val="0070C0"/>
                </a:solidFill>
                <a:latin typeface="Brush Script MT" pitchFamily="66" charset="0"/>
              </a:rPr>
              <a:t>INDIRECT CONTACT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b="1" dirty="0">
                <a:latin typeface="Californian FB" pitchFamily="18" charset="0"/>
              </a:rPr>
              <a:t>INDIRECT CONTACT RESULT FROM INJURIES WITH CONTAMINATED SHARP INSTRUMENTS,NEEDLE STICK INJURIES OR CONTACT WITH CONTAMINATED EQUIPMENTS AND SURFACES.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b="1" dirty="0">
                <a:solidFill>
                  <a:srgbClr val="0070C0"/>
                </a:solidFill>
                <a:latin typeface="Brush Script MT" pitchFamily="66" charset="0"/>
              </a:rPr>
              <a:t>DROPLET INFECTION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b="1" dirty="0">
                <a:latin typeface="Californian FB" pitchFamily="18" charset="0"/>
              </a:rPr>
              <a:t>IT OCCURS BY LARGE PARTICLE DROPLETS  SPATTER WHICH IS TRANSMITED BY CLOSE CONTACT 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b="1" dirty="0">
                <a:latin typeface="Californian FB" pitchFamily="18" charset="0"/>
              </a:rPr>
              <a:t>SPATTER GENERATED DURING DENTAL PROCEDURE MAY DELIVER MICRO-ORGANISM  TO THE DENTIST.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b="1" dirty="0">
                <a:solidFill>
                  <a:srgbClr val="0070C0"/>
                </a:solidFill>
                <a:latin typeface="Brush Script MT" pitchFamily="66" charset="0"/>
              </a:rPr>
              <a:t>AIR-BORNE INFECTION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b="1" dirty="0">
                <a:latin typeface="Californian FB" pitchFamily="18" charset="0"/>
              </a:rPr>
              <a:t>IT INVOLVES SMALL PARTICLE OF &lt;5 MICRO M SIZE.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b="1" dirty="0">
                <a:latin typeface="Californian FB" pitchFamily="18" charset="0"/>
              </a:rPr>
              <a:t>THESE MICRO-ORGANISM REMAIN AIRBORNE FOR HOURS AND CAN CAUSE INFECTION WHEN INHALED 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71463" y="857232"/>
          <a:ext cx="10191821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8131" name="Title 5"/>
          <p:cNvSpPr>
            <a:spLocks noGrp="1" noChangeArrowheads="1"/>
          </p:cNvSpPr>
          <p:nvPr>
            <p:ph type="title"/>
          </p:nvPr>
        </p:nvSpPr>
        <p:spPr>
          <a:xfrm>
            <a:off x="527051" y="179388"/>
            <a:ext cx="96520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7030A0"/>
                </a:solidFill>
                <a:latin typeface="Broadway" pitchFamily="82" charset="0"/>
              </a:rPr>
              <a:t>Chain of infection</a:t>
            </a:r>
            <a:endParaRPr lang="en-IN" smtClean="0">
              <a:solidFill>
                <a:srgbClr val="7030A0"/>
              </a:solidFill>
              <a:latin typeface="Broadway" pitchFamily="82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029229" y="1041898"/>
          <a:ext cx="9652000" cy="4869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1028702" y="1708153"/>
            <a:ext cx="3619500" cy="1000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Algerian" pitchFamily="82" charset="0"/>
              </a:rPr>
              <a:t>Reservoir</a:t>
            </a:r>
          </a:p>
          <a:p>
            <a:pPr algn="ctr" eaLnBrk="1" hangingPunct="1">
              <a:defRPr/>
            </a:pPr>
            <a:r>
              <a:rPr lang="en-US" dirty="0"/>
              <a:t>People, equipment, water</a:t>
            </a:r>
            <a:endParaRPr lang="en-IN" dirty="0"/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2523068" y="2570693"/>
            <a:ext cx="285750" cy="2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35" name="Straight Arrow Connector 2"/>
          <p:cNvCxnSpPr>
            <a:cxnSpLocks noChangeShapeType="1"/>
          </p:cNvCxnSpPr>
          <p:nvPr/>
        </p:nvCxnSpPr>
        <p:spPr bwMode="auto">
          <a:xfrm flipV="1">
            <a:off x="2544233" y="2852741"/>
            <a:ext cx="120651" cy="2889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Different routes of spread of infection</a:t>
            </a:r>
            <a:endParaRPr lang="en-IN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4915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</a:rPr>
              <a:t>PATIENT TO DENTAL HEALTH CARE WORKER (DHCW)</a:t>
            </a:r>
          </a:p>
          <a:p>
            <a:r>
              <a:rPr lang="en-US" altLang="en-US" smtClean="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</a:rPr>
              <a:t>DHCW TO PATIENT</a:t>
            </a:r>
          </a:p>
          <a:p>
            <a:r>
              <a:rPr lang="en-US" altLang="en-US" smtClean="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</a:rPr>
              <a:t>PATIENT TO PATIENT</a:t>
            </a:r>
          </a:p>
          <a:p>
            <a:r>
              <a:rPr lang="en-US" altLang="en-US" smtClean="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</a:rPr>
              <a:t>DENTAL OFFICE TO COMMUNITY</a:t>
            </a:r>
          </a:p>
          <a:p>
            <a:r>
              <a:rPr lang="en-US" altLang="en-US" smtClean="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</a:rPr>
              <a:t>COMMUNITY TO PATIENT</a:t>
            </a:r>
          </a:p>
          <a:p>
            <a:pPr>
              <a:buFont typeface="Wingdings 2" pitchFamily="18" charset="2"/>
              <a:buNone/>
            </a:pPr>
            <a:endParaRPr lang="en-IN" altLang="en-US" smtClean="0">
              <a:solidFill>
                <a:srgbClr val="FF0000"/>
              </a:solidFill>
              <a:latin typeface="BatangChe" pitchFamily="49" charset="-127"/>
              <a:ea typeface="BatangChe" pitchFamily="49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Definitions</a:t>
            </a:r>
            <a:endParaRPr lang="en-IN" altLang="en-US" smtClean="0"/>
          </a:p>
        </p:txBody>
      </p:sp>
      <p:sp>
        <p:nvSpPr>
          <p:cNvPr id="409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FFFF00"/>
                </a:solidFill>
              </a:rPr>
              <a:t>INFECTION:</a:t>
            </a:r>
            <a:r>
              <a:rPr lang="en-US" altLang="en-US" smtClean="0"/>
              <a:t>-</a:t>
            </a:r>
          </a:p>
          <a:p>
            <a:pPr>
              <a:buFontTx/>
              <a:buNone/>
            </a:pPr>
            <a:r>
              <a:rPr lang="en-US" altLang="en-US" smtClean="0"/>
              <a:t>  -The </a:t>
            </a:r>
            <a:r>
              <a:rPr lang="en-US" altLang="en-US" smtClean="0">
                <a:solidFill>
                  <a:srgbClr val="FF0000"/>
                </a:solidFill>
              </a:rPr>
              <a:t>lodge-ment</a:t>
            </a:r>
            <a:r>
              <a:rPr lang="en-US" altLang="en-US" smtClean="0"/>
              <a:t> and </a:t>
            </a:r>
            <a:r>
              <a:rPr lang="en-US" altLang="en-US" smtClean="0">
                <a:solidFill>
                  <a:srgbClr val="FF0000"/>
                </a:solidFill>
              </a:rPr>
              <a:t>multiplication </a:t>
            </a:r>
            <a:r>
              <a:rPr lang="en-US" altLang="en-US" smtClean="0"/>
              <a:t>of a parasite in or on the  tissues of a host.</a:t>
            </a:r>
          </a:p>
          <a:p>
            <a:pPr>
              <a:buFontTx/>
              <a:buNone/>
            </a:pPr>
            <a:r>
              <a:rPr lang="en-US" altLang="en-US" smtClean="0"/>
              <a:t>  - not necessarily result in disease</a:t>
            </a:r>
            <a:endParaRPr lang="en-IN" altLang="en-US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OBJECTIVES OF INFECTION CONTROL</a:t>
            </a:r>
            <a:endParaRPr lang="en-IN" dirty="0"/>
          </a:p>
        </p:txBody>
      </p:sp>
      <p:sp>
        <p:nvSpPr>
          <p:cNvPr id="5017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main objective is elimination or reduction in spread of infection from all types of micro-organism.</a:t>
            </a:r>
          </a:p>
          <a:p>
            <a:r>
              <a:rPr lang="en-US" altLang="en-US" smtClean="0"/>
              <a:t>Prevention of spread of micro-organisms from their hosts.</a:t>
            </a:r>
          </a:p>
          <a:p>
            <a:r>
              <a:rPr lang="en-US" altLang="en-US" smtClean="0"/>
              <a:t>Killing or removal of micro-organism from objects and surfaces.</a:t>
            </a:r>
          </a:p>
          <a:p>
            <a:pPr>
              <a:buFont typeface="Wingdings 2" pitchFamily="18" charset="2"/>
              <a:buNone/>
            </a:pPr>
            <a:endParaRPr lang="en-IN" altLang="en-US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Broadway" pitchFamily="82" charset="0"/>
              </a:rPr>
              <a:t>Universal precautios</a:t>
            </a:r>
            <a:endParaRPr lang="en-IN" smtClean="0">
              <a:latin typeface="Broadway" pitchFamily="82" charset="0"/>
            </a:endParaRPr>
          </a:p>
        </p:txBody>
      </p:sp>
      <p:sp>
        <p:nvSpPr>
          <p:cNvPr id="5120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10363200" cy="4471988"/>
          </a:xfrm>
        </p:spPr>
        <p:txBody>
          <a:bodyPr/>
          <a:lstStyle/>
          <a:p>
            <a:r>
              <a:rPr lang="en-US" altLang="en-US" smtClean="0">
                <a:solidFill>
                  <a:srgbClr val="FF0000"/>
                </a:solidFill>
              </a:rPr>
              <a:t>IMMUNIZATION</a:t>
            </a:r>
          </a:p>
          <a:p>
            <a:r>
              <a:rPr lang="en-US" altLang="en-US" smtClean="0">
                <a:solidFill>
                  <a:srgbClr val="FF0000"/>
                </a:solidFill>
              </a:rPr>
              <a:t>PERSONAL PROTECTION EQUIPMENTS</a:t>
            </a:r>
          </a:p>
          <a:p>
            <a:r>
              <a:rPr lang="en-US" altLang="en-US" smtClean="0">
                <a:solidFill>
                  <a:srgbClr val="FF0000"/>
                </a:solidFill>
              </a:rPr>
              <a:t>MAINTANING HAND HYGIENE</a:t>
            </a:r>
          </a:p>
          <a:p>
            <a:pPr>
              <a:buFont typeface="Wingdings 2" pitchFamily="18" charset="2"/>
              <a:buNone/>
            </a:pPr>
            <a:r>
              <a:rPr lang="en-US" altLang="en-US" sz="3600" u="sng" smtClean="0">
                <a:solidFill>
                  <a:srgbClr val="FF0000"/>
                </a:solidFill>
                <a:latin typeface="Algerian" pitchFamily="82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en-US" altLang="en-US" sz="3600" u="sng" smtClean="0">
                <a:solidFill>
                  <a:srgbClr val="FF0000"/>
                </a:solidFill>
                <a:latin typeface="Algerian" pitchFamily="82" charset="0"/>
              </a:rPr>
              <a:t>IMMUNIZATION</a:t>
            </a:r>
          </a:p>
          <a:p>
            <a:pPr>
              <a:buFont typeface="Wingdings 2" pitchFamily="18" charset="2"/>
              <a:buNone/>
            </a:pPr>
            <a:r>
              <a:rPr lang="en-US" altLang="en-US" sz="2000" smtClean="0">
                <a:ea typeface="BatangChe" pitchFamily="49" charset="-127"/>
              </a:rPr>
              <a:t>All members of dental team exposed to blood or blood contaminated article should be vaccinated against hepatitis B.</a:t>
            </a:r>
          </a:p>
          <a:p>
            <a:pPr>
              <a:buFont typeface="Wingdings 2" pitchFamily="18" charset="2"/>
              <a:buNone/>
            </a:pPr>
            <a:endParaRPr lang="en-IN" altLang="en-US" sz="2000" smtClean="0">
              <a:ea typeface="BatangChe" pitchFamily="49" charset="-127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u="sng" smtClean="0">
                <a:solidFill>
                  <a:srgbClr val="FF0000"/>
                </a:solidFill>
                <a:latin typeface="Algerian" pitchFamily="82" charset="0"/>
              </a:rPr>
              <a:t>PERSONAL PROTECTION EQUIPMENTS</a:t>
            </a:r>
            <a:endParaRPr lang="en-IN" sz="3600" u="sng" smtClean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5222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smtClean="0"/>
              <a:t>BARRIER TECHNIQUE</a:t>
            </a:r>
          </a:p>
          <a:p>
            <a:pPr>
              <a:buFont typeface="Wingdings" pitchFamily="2" charset="2"/>
              <a:buChar char="ü"/>
            </a:pPr>
            <a:r>
              <a:rPr lang="en-US" altLang="en-US" b="1" smtClean="0">
                <a:solidFill>
                  <a:srgbClr val="00B0F0"/>
                </a:solidFill>
                <a:latin typeface="Brush Script MT" pitchFamily="66" charset="0"/>
              </a:rPr>
              <a:t>PROTECTIVE GOWNS:</a:t>
            </a:r>
          </a:p>
          <a:p>
            <a:pPr>
              <a:buFont typeface="Wingdings 2" pitchFamily="18" charset="2"/>
              <a:buNone/>
            </a:pPr>
            <a:r>
              <a:rPr lang="en-US" altLang="en-US" sz="2000" smtClean="0"/>
              <a:t>It should be worn to prevent contamination of normal clothing &amp; to protect skin of clinician  from exposure to blood &amp; body substances.</a:t>
            </a:r>
          </a:p>
          <a:p>
            <a:pPr>
              <a:buFont typeface="Wingdings" pitchFamily="2" charset="2"/>
              <a:buChar char="ü"/>
            </a:pPr>
            <a:r>
              <a:rPr lang="en-US" altLang="en-US" sz="2800" smtClean="0">
                <a:solidFill>
                  <a:srgbClr val="00B0F0"/>
                </a:solidFill>
                <a:latin typeface="Brush Script MT" pitchFamily="66" charset="0"/>
              </a:rPr>
              <a:t>FACEMASKS: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000" smtClean="0"/>
              <a:t>A Surgical mask that covers both the nose and mouth should be worn by dentist.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000" smtClean="0"/>
              <a:t>Mask should be changed regularly &amp; b/w patients.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2000" smtClean="0"/>
              <a:t>To remove mask ,grasp it by its strings, not by the mask itself. </a:t>
            </a:r>
          </a:p>
          <a:p>
            <a:pPr>
              <a:buFont typeface="Wingdings" pitchFamily="2" charset="2"/>
              <a:buChar char="ü"/>
            </a:pPr>
            <a:endParaRPr lang="en-IN" altLang="en-US" sz="2400" smtClean="0">
              <a:latin typeface="Brush Script MT" pitchFamily="66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6251" y="571502"/>
            <a:ext cx="10477500" cy="47705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ü"/>
              <a:defRPr/>
            </a:pPr>
            <a:r>
              <a:rPr lang="en-US" sz="2800" dirty="0">
                <a:solidFill>
                  <a:srgbClr val="00B0F0"/>
                </a:solidFill>
                <a:latin typeface="Brush Script MT" pitchFamily="66" charset="0"/>
                <a:cs typeface="Arial" charset="0"/>
              </a:rPr>
              <a:t>HEADCAPS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latin typeface="+mn-lt"/>
                <a:cs typeface="Arial" charset="0"/>
              </a:rPr>
              <a:t>Hairs should be properly tied.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latin typeface="+mn-lt"/>
                <a:cs typeface="Arial" charset="0"/>
              </a:rPr>
              <a:t>Its to prevent hair contamination.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en-US" sz="2800" dirty="0">
                <a:solidFill>
                  <a:srgbClr val="00B0F0"/>
                </a:solidFill>
                <a:latin typeface="Brush Script MT" pitchFamily="66" charset="0"/>
                <a:cs typeface="Arial" charset="0"/>
              </a:rPr>
              <a:t>PROTECTIVE EYEWARES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latin typeface="+mn-lt"/>
                <a:cs typeface="Arial" charset="0"/>
              </a:rPr>
              <a:t>To protect eyes from foreign bodies , splatter &amp; aerosols during operative procedures.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latin typeface="+mn-lt"/>
                <a:cs typeface="Arial" charset="0"/>
              </a:rPr>
              <a:t>Protects eyes from injury &amp; microbes which can be transmitted through conjunctiva.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en-US" sz="2800" dirty="0">
                <a:solidFill>
                  <a:srgbClr val="00B0F0"/>
                </a:solidFill>
                <a:latin typeface="Brush Script MT" pitchFamily="66" charset="0"/>
                <a:cs typeface="Arial" charset="0"/>
              </a:rPr>
              <a:t>GLOVES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latin typeface="+mn-lt"/>
                <a:cs typeface="Arial" charset="0"/>
              </a:rPr>
              <a:t>To prevent contamination of hands when touching mucous </a:t>
            </a:r>
            <a:r>
              <a:rPr lang="en-US" sz="2000" dirty="0" err="1">
                <a:latin typeface="+mn-lt"/>
                <a:cs typeface="Arial" charset="0"/>
              </a:rPr>
              <a:t>membrane,blood,saliva</a:t>
            </a:r>
            <a:r>
              <a:rPr lang="en-US" sz="2000" dirty="0">
                <a:latin typeface="+mn-lt"/>
                <a:cs typeface="Arial" charset="0"/>
              </a:rPr>
              <a:t> &amp; to reduce chances of transmission of infected micro-organism from clinician to patients.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latin typeface="+mn-lt"/>
                <a:cs typeface="Arial" charset="0"/>
              </a:rPr>
              <a:t>They must be worn for all procedure  including extra &amp; intra oral examination.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latin typeface="+mn-lt"/>
                <a:cs typeface="Arial" charset="0"/>
              </a:rPr>
              <a:t>Gloves should be sterile for all surgical procedures &amp; non-sterile for all clinical procedures &amp; changed after every patient.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latin typeface="+mn-lt"/>
                <a:cs typeface="Arial" charset="0"/>
              </a:rPr>
              <a:t>Gloves must be worn when handling or cleaning material  or surface contaminated  with body fluids.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 noChangeArrowheads="1"/>
          </p:cNvSpPr>
          <p:nvPr>
            <p:ph type="title"/>
          </p:nvPr>
        </p:nvSpPr>
        <p:spPr>
          <a:xfrm>
            <a:off x="914400" y="1588"/>
            <a:ext cx="10363200" cy="1143000"/>
          </a:xfrm>
        </p:spPr>
        <p:txBody>
          <a:bodyPr/>
          <a:lstStyle/>
          <a:p>
            <a:r>
              <a:rPr lang="en-US" sz="2800" smtClean="0">
                <a:solidFill>
                  <a:srgbClr val="FF0000"/>
                </a:solidFill>
                <a:latin typeface="Algerian" pitchFamily="82" charset="0"/>
              </a:rPr>
              <a:t>Hand hygiene</a:t>
            </a:r>
            <a:endParaRPr lang="en-IN" sz="2800" smtClean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908050"/>
            <a:ext cx="11616267" cy="5545138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It plays a central role in reduction of cross contamination &amp; in infection control.</a:t>
            </a:r>
          </a:p>
          <a:p>
            <a:pPr>
              <a:defRPr/>
            </a:pPr>
            <a:r>
              <a:rPr lang="en-US" sz="2400" dirty="0"/>
              <a:t>The microbial flora of the skin consist of transient &amp; resident flora.</a:t>
            </a:r>
          </a:p>
          <a:p>
            <a:pPr>
              <a:defRPr/>
            </a:pPr>
            <a:r>
              <a:rPr lang="en-US" sz="2400" dirty="0">
                <a:solidFill>
                  <a:srgbClr val="00B0F0"/>
                </a:solidFill>
              </a:rPr>
              <a:t>TRANSIENT FLORA-</a:t>
            </a:r>
            <a:r>
              <a:rPr lang="en-US" sz="2400" dirty="0"/>
              <a:t>It colonize superficial layer of skin . It is easier to remove by hand washing . They are acquired by  direct contact or contaminated surface.</a:t>
            </a:r>
          </a:p>
          <a:p>
            <a:pPr>
              <a:defRPr/>
            </a:pPr>
            <a:r>
              <a:rPr lang="en-US" sz="2400" dirty="0">
                <a:solidFill>
                  <a:srgbClr val="00B0F0"/>
                </a:solidFill>
              </a:rPr>
              <a:t>RESIDENT FLORA-</a:t>
            </a:r>
            <a:r>
              <a:rPr lang="en-US" sz="2400" dirty="0"/>
              <a:t>Attached to deeper layers of the skin are more resistant to removal &amp; less associated  with such infections.</a:t>
            </a:r>
          </a:p>
          <a:p>
            <a:pPr>
              <a:defRPr/>
            </a:pPr>
            <a:r>
              <a:rPr lang="en-US" sz="2400" dirty="0">
                <a:solidFill>
                  <a:srgbClr val="00B0F0"/>
                </a:solidFill>
              </a:rPr>
              <a:t>TYPE OF HAND SCRUBS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</a:rPr>
              <a:t>Alcohol based hand scrub.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</a:rPr>
              <a:t>Anti-microbial soap.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rgbClr val="FF0000"/>
                </a:solidFill>
              </a:rPr>
              <a:t>Antiseptic.</a:t>
            </a:r>
          </a:p>
          <a:p>
            <a:pPr marL="457200" indent="-457200">
              <a:buFont typeface="Wingdings 2" panose="05020102010507070707" pitchFamily="18" charset="2"/>
              <a:buNone/>
              <a:defRPr/>
            </a:pPr>
            <a:endParaRPr lang="en-IN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14375"/>
            <a:ext cx="9652000" cy="85725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Broadway" pitchFamily="82" charset="0"/>
              </a:rPr>
              <a:t>infection  control during pretreatment</a:t>
            </a:r>
            <a:endParaRPr lang="en-IN" sz="2400" dirty="0">
              <a:solidFill>
                <a:schemeClr val="tx2">
                  <a:lumMod val="60000"/>
                  <a:lumOff val="40000"/>
                </a:schemeClr>
              </a:solidFill>
              <a:latin typeface="Broadway" pitchFamily="82" charset="0"/>
            </a:endParaRPr>
          </a:p>
        </p:txBody>
      </p:sp>
      <p:sp>
        <p:nvSpPr>
          <p:cNvPr id="55299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609600" y="1857375"/>
            <a:ext cx="9652000" cy="4598988"/>
          </a:xfrm>
        </p:spPr>
        <p:txBody>
          <a:bodyPr/>
          <a:lstStyle/>
          <a:p>
            <a:r>
              <a:rPr lang="en-US" altLang="en-US" sz="2400" smtClean="0"/>
              <a:t>Utilize disposable items whenever possible.</a:t>
            </a:r>
          </a:p>
          <a:p>
            <a:r>
              <a:rPr lang="en-US" altLang="en-US" sz="2400" smtClean="0"/>
              <a:t>All sterilize instruments are used.</a:t>
            </a:r>
          </a:p>
          <a:p>
            <a:r>
              <a:rPr lang="en-US" altLang="en-US" sz="2400" smtClean="0"/>
              <a:t>Review patient record before initiating treatment.</a:t>
            </a:r>
          </a:p>
          <a:p>
            <a:r>
              <a:rPr lang="en-US" altLang="en-US" sz="2400" smtClean="0"/>
              <a:t>Preplan materials needed during treatment.</a:t>
            </a:r>
          </a:p>
          <a:p>
            <a:r>
              <a:rPr lang="en-US" altLang="en-US" sz="2400" smtClean="0"/>
              <a:t>Use separate sterilize bur blocks for each procedure.</a:t>
            </a:r>
          </a:p>
          <a:p>
            <a:r>
              <a:rPr lang="en-US" altLang="en-US" sz="2400" smtClean="0"/>
              <a:t>Always keep rubber dam kit ready .</a:t>
            </a:r>
          </a:p>
          <a:p>
            <a:r>
              <a:rPr lang="en-US" altLang="en-US" sz="2400" smtClean="0"/>
              <a:t>Clinician should have personal protective equipments before initiating the procedure.</a:t>
            </a:r>
          </a:p>
          <a:p>
            <a:r>
              <a:rPr lang="en-US" altLang="en-US" sz="2400" smtClean="0"/>
              <a:t>Updates patient’s medical history.</a:t>
            </a:r>
            <a:endParaRPr lang="en-IN" altLang="en-US" sz="2400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90500"/>
            <a:ext cx="10363200" cy="11430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solidFill>
                  <a:schemeClr val="tx2">
                    <a:lumMod val="40000"/>
                    <a:lumOff val="60000"/>
                  </a:schemeClr>
                </a:solidFill>
                <a:latin typeface="Broadway" pitchFamily="82" charset="0"/>
              </a:rPr>
              <a:t>Chair side infection control</a:t>
            </a:r>
            <a:endParaRPr lang="en-IN" sz="2800" dirty="0">
              <a:solidFill>
                <a:schemeClr val="tx2">
                  <a:lumMod val="40000"/>
                  <a:lumOff val="60000"/>
                </a:schemeClr>
              </a:solidFill>
              <a:latin typeface="Broadway" pitchFamily="82" charset="0"/>
            </a:endParaRPr>
          </a:p>
        </p:txBody>
      </p:sp>
      <p:sp>
        <p:nvSpPr>
          <p:cNvPr id="5632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719667" y="1484315"/>
            <a:ext cx="10363200" cy="5184775"/>
          </a:xfrm>
        </p:spPr>
        <p:txBody>
          <a:bodyPr/>
          <a:lstStyle/>
          <a:p>
            <a:r>
              <a:rPr lang="en-US" altLang="en-US" sz="2800" smtClean="0"/>
              <a:t>Treat all patients as potentially infectious.</a:t>
            </a:r>
          </a:p>
          <a:p>
            <a:r>
              <a:rPr lang="en-US" altLang="en-US" sz="2800" smtClean="0"/>
              <a:t>Take special precautions while handling syringes  &amp; needles.</a:t>
            </a:r>
          </a:p>
          <a:p>
            <a:r>
              <a:rPr lang="en-US" altLang="en-US" sz="2800" smtClean="0"/>
              <a:t>Use rubber dam whenever possible.</a:t>
            </a:r>
          </a:p>
          <a:p>
            <a:r>
              <a:rPr lang="en-US" altLang="en-US" sz="2800" smtClean="0"/>
              <a:t>Use high volume aspiration.</a:t>
            </a:r>
          </a:p>
          <a:p>
            <a:r>
              <a:rPr lang="en-US" altLang="en-US" sz="2800" smtClean="0"/>
              <a:t>Be careful while handling sharp instruments.</a:t>
            </a:r>
          </a:p>
          <a:p>
            <a:r>
              <a:rPr lang="en-US" altLang="en-US" sz="2800" smtClean="0"/>
              <a:t>Do not touch unprotected switches , handles once gloves have been contaminated.</a:t>
            </a:r>
          </a:p>
          <a:p>
            <a:r>
              <a:rPr lang="en-US" altLang="en-US" sz="2800" smtClean="0"/>
              <a:t>Avoid touching drawers, cabinets once gloves have been contaminated.</a:t>
            </a:r>
            <a:endParaRPr lang="en-IN" altLang="en-US" sz="2800" smtClean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051" y="188913"/>
            <a:ext cx="10363200" cy="11430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chemeClr val="tx2">
                    <a:lumMod val="40000"/>
                    <a:lumOff val="60000"/>
                  </a:schemeClr>
                </a:solidFill>
                <a:latin typeface="Broadway" pitchFamily="82" charset="0"/>
              </a:rPr>
              <a:t>Infection  control  during  post-treatment </a:t>
            </a:r>
            <a:endParaRPr lang="en-IN" sz="2400" dirty="0">
              <a:solidFill>
                <a:schemeClr val="tx2">
                  <a:lumMod val="40000"/>
                  <a:lumOff val="60000"/>
                </a:schemeClr>
              </a:solidFill>
              <a:latin typeface="Broadway" pitchFamily="82" charset="0"/>
            </a:endParaRPr>
          </a:p>
        </p:txBody>
      </p:sp>
      <p:sp>
        <p:nvSpPr>
          <p:cNvPr id="5734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08051" y="1628775"/>
            <a:ext cx="10363200" cy="4114800"/>
          </a:xfrm>
        </p:spPr>
        <p:txBody>
          <a:bodyPr/>
          <a:lstStyle/>
          <a:p>
            <a:r>
              <a:rPr lang="en-US" altLang="en-US" sz="2400" smtClean="0"/>
              <a:t>Remove the contaminated  gloves used during treatment, wash hands.</a:t>
            </a:r>
          </a:p>
          <a:p>
            <a:r>
              <a:rPr lang="en-US" altLang="en-US" sz="2400" smtClean="0"/>
              <a:t>Continue to wear  protective eyewear,mask &amp; gown during clean up.</a:t>
            </a:r>
          </a:p>
          <a:p>
            <a:r>
              <a:rPr lang="en-US" altLang="en-US" sz="2400" smtClean="0"/>
              <a:t>Dispose of blood &amp; suctioned fluids collected during treatment.</a:t>
            </a:r>
          </a:p>
          <a:p>
            <a:r>
              <a:rPr lang="en-US" altLang="en-US" sz="2400" smtClean="0"/>
              <a:t>Clean the operatory area &amp; disinfect all the items not protected by barriers.</a:t>
            </a:r>
          </a:p>
          <a:p>
            <a:r>
              <a:rPr lang="en-US" altLang="en-US" sz="2400" smtClean="0"/>
              <a:t>Sterilize the hand whenever possible. Handle sharp instrument carefully.</a:t>
            </a:r>
          </a:p>
          <a:p>
            <a:r>
              <a:rPr lang="en-US" altLang="en-US" sz="2400" smtClean="0"/>
              <a:t>At the end , wash hands.</a:t>
            </a:r>
            <a:endParaRPr lang="en-IN" altLang="en-US" sz="2400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MESSAGE/ FOR THE TOPIC COVERED (SUMMARY)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Definitions of different modes of Infection</a:t>
            </a:r>
          </a:p>
          <a:p>
            <a:r>
              <a:rPr lang="en-US" dirty="0" smtClean="0"/>
              <a:t>Carriers &amp; Patients</a:t>
            </a:r>
          </a:p>
          <a:p>
            <a:r>
              <a:rPr lang="en-US" dirty="0" smtClean="0"/>
              <a:t>Routes of Infection</a:t>
            </a:r>
          </a:p>
          <a:p>
            <a:r>
              <a:rPr lang="en-US" dirty="0" smtClean="0"/>
              <a:t>Normal Flora</a:t>
            </a:r>
          </a:p>
          <a:p>
            <a:r>
              <a:rPr lang="en-US" dirty="0" smtClean="0"/>
              <a:t>Virulence Factors</a:t>
            </a:r>
          </a:p>
          <a:p>
            <a:r>
              <a:rPr lang="en-US" dirty="0" smtClean="0"/>
              <a:t>Infection Control</a:t>
            </a:r>
          </a:p>
          <a:p>
            <a:r>
              <a:rPr lang="en-US" dirty="0" smtClean="0"/>
              <a:t>Stages of Infection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Microbiology – Prescott, et al.</a:t>
            </a:r>
          </a:p>
          <a:p>
            <a:r>
              <a:rPr lang="en-US" dirty="0" smtClean="0"/>
              <a:t>Microbiology – Bernard D. Davis, et al.</a:t>
            </a:r>
          </a:p>
          <a:p>
            <a:r>
              <a:rPr lang="en-US" dirty="0" smtClean="0"/>
              <a:t>Clinical &amp; Pathogenic Microbiology – Barbara J Howard, et al.</a:t>
            </a:r>
          </a:p>
          <a:p>
            <a:r>
              <a:rPr lang="en-US" dirty="0" smtClean="0"/>
              <a:t>Immunology an Introduction – </a:t>
            </a:r>
            <a:r>
              <a:rPr lang="en-US" dirty="0" err="1" smtClean="0"/>
              <a:t>Tizard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Immunology 3</a:t>
            </a:r>
            <a:r>
              <a:rPr lang="en-US" baseline="30000" dirty="0" smtClean="0"/>
              <a:t>rd</a:t>
            </a:r>
            <a:r>
              <a:rPr lang="en-US" dirty="0" smtClean="0"/>
              <a:t> edition – Evan </a:t>
            </a:r>
            <a:r>
              <a:rPr lang="en-US" dirty="0" err="1" smtClean="0"/>
              <a:t>Roitt</a:t>
            </a:r>
            <a:r>
              <a:rPr lang="en-US" dirty="0" smtClean="0"/>
              <a:t>, et al.</a:t>
            </a:r>
          </a:p>
          <a:p>
            <a:r>
              <a:rPr lang="en-US" dirty="0" smtClean="0"/>
              <a:t>Medical Microbiology – Greenwood</a:t>
            </a:r>
          </a:p>
          <a:p>
            <a:r>
              <a:rPr lang="en-US" dirty="0" smtClean="0"/>
              <a:t>Textbook of Microbiology – </a:t>
            </a:r>
            <a:r>
              <a:rPr lang="en-US" dirty="0" err="1" smtClean="0"/>
              <a:t>Ananthnarayan</a:t>
            </a:r>
            <a:endParaRPr lang="en-US" dirty="0" smtClean="0"/>
          </a:p>
          <a:p>
            <a:r>
              <a:rPr lang="en-US" dirty="0" smtClean="0"/>
              <a:t>The short Text Book of Microbiology – </a:t>
            </a:r>
            <a:r>
              <a:rPr lang="en-US" dirty="0" err="1" smtClean="0"/>
              <a:t>Satish</a:t>
            </a:r>
            <a:r>
              <a:rPr lang="en-US" dirty="0" smtClean="0"/>
              <a:t> </a:t>
            </a:r>
            <a:r>
              <a:rPr lang="en-US" dirty="0" err="1" smtClean="0"/>
              <a:t>Gupte</a:t>
            </a:r>
            <a:endParaRPr lang="en-US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 algn="l"/>
            <a:r>
              <a:rPr lang="en-US" altLang="en-US" smtClean="0"/>
              <a:t>	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3716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Disease and Infectious Disease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Disease</a:t>
            </a:r>
            <a:r>
              <a:rPr lang="en-US" altLang="en-US" b="1" smtClean="0"/>
              <a:t>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Any deviation from a condition of good health and well-being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Infectious Disease</a:t>
            </a:r>
            <a:r>
              <a:rPr lang="en-US" altLang="en-US" b="1" smtClean="0"/>
              <a:t> 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r>
              <a:rPr lang="en-US" altLang="en-US" sz="2800" b="1" smtClean="0"/>
              <a:t>A disease condition caused by the presence or growth of infectious microorganisms or parasites</a:t>
            </a:r>
            <a:endParaRPr lang="en-US" altLang="en-US" b="1" smtClean="0"/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3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232229"/>
            <a:ext cx="10515600" cy="1458459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04685" y="2902857"/>
            <a:ext cx="92310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Students should be given opportunity to ask question for clarifying for their understand/ confusions. Teachers must spend 5-10 minutes for this to improve the output. 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28740929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3455" y="2636465"/>
            <a:ext cx="10831286" cy="1414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978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 algn="l"/>
            <a:r>
              <a:rPr lang="en-US" altLang="en-US" smtClean="0"/>
              <a:t>	Definitions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2954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Pathogenicity and Virulence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Pathogenicity</a:t>
            </a:r>
            <a:r>
              <a:rPr lang="en-US" altLang="en-US" b="1" smtClean="0"/>
              <a:t>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The ability of a microbe to cause disease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This term is often used to describe or compare species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Virulence</a:t>
            </a:r>
            <a:r>
              <a:rPr lang="en-US" altLang="en-US" b="1" smtClean="0"/>
              <a:t>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The degree of pathogenicity in a microorganism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This term is often used to describe or compare strains within a species</a:t>
            </a:r>
            <a:r>
              <a:rPr lang="en-US" altLang="en-US" b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3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 algn="l"/>
            <a:r>
              <a:rPr lang="en-US" altLang="en-US" smtClean="0"/>
              <a:t>	Definitions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6002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Acute infection vs. chronic infection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Acute Infection</a:t>
            </a:r>
            <a:r>
              <a:rPr lang="en-US" altLang="en-US" b="1" smtClean="0"/>
              <a:t>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An infection characterized by sudden onset, rapid progression, and often with severe symptoms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Chronic Infection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An infection characterized by delayed onset and slow progression</a:t>
            </a:r>
          </a:p>
          <a:p>
            <a:pPr lvl="3">
              <a:spcBef>
                <a:spcPts val="500"/>
              </a:spcBef>
              <a:spcAft>
                <a:spcPts val="500"/>
              </a:spcAft>
              <a:buFont typeface="Symbol" pitchFamily="18" charset="2"/>
              <a:buChar char="·"/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3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pPr marL="1822450" indent="-1822450"/>
            <a:r>
              <a:rPr lang="en-US" altLang="en-US" smtClean="0"/>
              <a:t>Definitions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1371600"/>
            <a:ext cx="10363200" cy="50292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/>
              <a:t>Primary infection vs. secondary infection 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Primary Infection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An infection that develops in an otherwise healthy individual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en-US" b="1" smtClean="0">
                <a:solidFill>
                  <a:srgbClr val="FFFF00"/>
                </a:solidFill>
              </a:rPr>
              <a:t>Secondary Infection </a:t>
            </a:r>
          </a:p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n-US" altLang="en-US" sz="2800" b="1" smtClean="0"/>
              <a:t>An infection that develops in an individual who is already infected with a different pathogen</a:t>
            </a:r>
            <a:endParaRPr lang="en-US" altLang="en-US" b="1" smtClean="0"/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3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ulse">
  <a:themeElements>
    <a:clrScheme name="Pulse.pot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Pulse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ulse.pot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.pot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.po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.pot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.pot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.pot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2396</Words>
  <Application>Microsoft Office PowerPoint</Application>
  <PresentationFormat>Custom</PresentationFormat>
  <Paragraphs>424</Paragraphs>
  <Slides>61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61</vt:i4>
      </vt:variant>
    </vt:vector>
  </HeadingPairs>
  <TitlesOfParts>
    <vt:vector size="63" baseType="lpstr">
      <vt:lpstr>Office Theme</vt:lpstr>
      <vt:lpstr>Pulse</vt:lpstr>
      <vt:lpstr>Slide 1</vt:lpstr>
      <vt:lpstr>Specific learning Objectives </vt:lpstr>
      <vt:lpstr>Table of Content </vt:lpstr>
      <vt:lpstr> Infection and Disease</vt:lpstr>
      <vt:lpstr>Definitions</vt:lpstr>
      <vt:lpstr> Definitions</vt:lpstr>
      <vt:lpstr> Definitions</vt:lpstr>
      <vt:lpstr> 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The Normal Flora of Humans</vt:lpstr>
      <vt:lpstr>The Normal Flora of Humans</vt:lpstr>
      <vt:lpstr>The Normal Flora of Humans</vt:lpstr>
      <vt:lpstr>The Normal Flora of Humans</vt:lpstr>
      <vt:lpstr>The Normal Flora of Humans</vt:lpstr>
      <vt:lpstr>Generalized Stages of Infection</vt:lpstr>
      <vt:lpstr>Generalized Stages of Infection</vt:lpstr>
      <vt:lpstr>Generalized Stages of Infection</vt:lpstr>
      <vt:lpstr>Virulence Factors and Toxins</vt:lpstr>
      <vt:lpstr>Virulence Factors and Toxins</vt:lpstr>
      <vt:lpstr>Virulence Factors and Toxins</vt:lpstr>
      <vt:lpstr>Virulence Factors and Toxins</vt:lpstr>
      <vt:lpstr>Virulence Factors and Toxins</vt:lpstr>
      <vt:lpstr>Virulence Factors and Toxins</vt:lpstr>
      <vt:lpstr>Virulence Factors and Toxins</vt:lpstr>
      <vt:lpstr>INFECTION CONTROL</vt:lpstr>
      <vt:lpstr>INFECTION</vt:lpstr>
      <vt:lpstr>  </vt:lpstr>
      <vt:lpstr>Chain of infection</vt:lpstr>
      <vt:lpstr>Different routes of spread of infection</vt:lpstr>
      <vt:lpstr>OBJECTIVES OF INFECTION CONTROL</vt:lpstr>
      <vt:lpstr>Universal precautios</vt:lpstr>
      <vt:lpstr>PERSONAL PROTECTION EQUIPMENTS</vt:lpstr>
      <vt:lpstr>Slide 53</vt:lpstr>
      <vt:lpstr>Hand hygiene</vt:lpstr>
      <vt:lpstr>infection  control during pretreatment</vt:lpstr>
      <vt:lpstr>Chair side infection control</vt:lpstr>
      <vt:lpstr>Infection  control  during  post-treatment </vt:lpstr>
      <vt:lpstr>TAKE HOME MESSAGE/ FOR THE TOPIC COVERED (SUMMARY) </vt:lpstr>
      <vt:lpstr>REFERENCES</vt:lpstr>
      <vt:lpstr>Question &amp; Answer Session</vt:lpstr>
      <vt:lpstr>Slide 61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user</cp:lastModifiedBy>
  <cp:revision>18</cp:revision>
  <dcterms:created xsi:type="dcterms:W3CDTF">2022-05-23T05:15:21Z</dcterms:created>
  <dcterms:modified xsi:type="dcterms:W3CDTF">2022-09-12T07:34:04Z</dcterms:modified>
</cp:coreProperties>
</file>